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</p:sldMasterIdLst>
  <p:notesMasterIdLst>
    <p:notesMasterId r:id="rId37"/>
  </p:notesMasterIdLst>
  <p:sldIdLst>
    <p:sldId id="259" r:id="rId7"/>
    <p:sldId id="292" r:id="rId8"/>
    <p:sldId id="264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302" r:id="rId20"/>
    <p:sldId id="300" r:id="rId21"/>
    <p:sldId id="278" r:id="rId22"/>
    <p:sldId id="280" r:id="rId23"/>
    <p:sldId id="282" r:id="rId24"/>
    <p:sldId id="281" r:id="rId25"/>
    <p:sldId id="295" r:id="rId26"/>
    <p:sldId id="296" r:id="rId27"/>
    <p:sldId id="299" r:id="rId28"/>
    <p:sldId id="297" r:id="rId29"/>
    <p:sldId id="298" r:id="rId30"/>
    <p:sldId id="303" r:id="rId31"/>
    <p:sldId id="290" r:id="rId32"/>
    <p:sldId id="291" r:id="rId33"/>
    <p:sldId id="289" r:id="rId34"/>
    <p:sldId id="293" r:id="rId35"/>
    <p:sldId id="28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D04E8-78F5-43D8-B757-805FCDA11AFD}" v="40" dt="2024-08-28T09:23: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64" autoAdjust="0"/>
    <p:restoredTop sz="94629" autoAdjust="0"/>
  </p:normalViewPr>
  <p:slideViewPr>
    <p:cSldViewPr snapToGrid="0" snapToObjects="1" showGuides="1">
      <p:cViewPr varScale="1">
        <p:scale>
          <a:sx n="60" d="100"/>
          <a:sy n="60" d="100"/>
        </p:scale>
        <p:origin x="54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ane Storti" userId="4548fd883cddd501" providerId="LiveId" clId="{B0CD04E8-78F5-43D8-B757-805FCDA11AFD}"/>
    <pc:docChg chg="undo custSel addSld delSld modSld sldOrd modMainMaster">
      <pc:chgData name="Duane Storti" userId="4548fd883cddd501" providerId="LiveId" clId="{B0CD04E8-78F5-43D8-B757-805FCDA11AFD}" dt="2024-08-28T09:23:47.310" v="5341" actId="2696"/>
      <pc:docMkLst>
        <pc:docMk/>
      </pc:docMkLst>
      <pc:sldChg chg="del">
        <pc:chgData name="Duane Storti" userId="4548fd883cddd501" providerId="LiveId" clId="{B0CD04E8-78F5-43D8-B757-805FCDA11AFD}" dt="2024-08-25T18:16:08.813" v="104" actId="2696"/>
        <pc:sldMkLst>
          <pc:docMk/>
          <pc:sldMk cId="1399137364" sldId="257"/>
        </pc:sldMkLst>
      </pc:sldChg>
      <pc:sldChg chg="del">
        <pc:chgData name="Duane Storti" userId="4548fd883cddd501" providerId="LiveId" clId="{B0CD04E8-78F5-43D8-B757-805FCDA11AFD}" dt="2024-08-25T18:16:16.526" v="106" actId="2696"/>
        <pc:sldMkLst>
          <pc:docMk/>
          <pc:sldMk cId="3819347686" sldId="258"/>
        </pc:sldMkLst>
      </pc:sldChg>
      <pc:sldChg chg="del">
        <pc:chgData name="Duane Storti" userId="4548fd883cddd501" providerId="LiveId" clId="{B0CD04E8-78F5-43D8-B757-805FCDA11AFD}" dt="2024-08-25T18:16:11.979" v="105" actId="2696"/>
        <pc:sldMkLst>
          <pc:docMk/>
          <pc:sldMk cId="289097830" sldId="260"/>
        </pc:sldMkLst>
      </pc:sldChg>
      <pc:sldChg chg="del">
        <pc:chgData name="Duane Storti" userId="4548fd883cddd501" providerId="LiveId" clId="{B0CD04E8-78F5-43D8-B757-805FCDA11AFD}" dt="2024-08-25T18:15:57.973" v="102" actId="2696"/>
        <pc:sldMkLst>
          <pc:docMk/>
          <pc:sldMk cId="427718041" sldId="261"/>
        </pc:sldMkLst>
      </pc:sldChg>
      <pc:sldChg chg="del">
        <pc:chgData name="Duane Storti" userId="4548fd883cddd501" providerId="LiveId" clId="{B0CD04E8-78F5-43D8-B757-805FCDA11AFD}" dt="2024-08-25T18:16:05.417" v="103" actId="2696"/>
        <pc:sldMkLst>
          <pc:docMk/>
          <pc:sldMk cId="2588274932" sldId="262"/>
        </pc:sldMkLst>
      </pc:sldChg>
      <pc:sldChg chg="del">
        <pc:chgData name="Duane Storti" userId="4548fd883cddd501" providerId="LiveId" clId="{B0CD04E8-78F5-43D8-B757-805FCDA11AFD}" dt="2024-08-25T18:15:54.421" v="101" actId="2696"/>
        <pc:sldMkLst>
          <pc:docMk/>
          <pc:sldMk cId="3132967888" sldId="263"/>
        </pc:sldMkLst>
      </pc:sldChg>
      <pc:sldChg chg="modSp mod modNotesTx">
        <pc:chgData name="Duane Storti" userId="4548fd883cddd501" providerId="LiveId" clId="{B0CD04E8-78F5-43D8-B757-805FCDA11AFD}" dt="2024-08-28T08:50:37.696" v="5194" actId="20577"/>
        <pc:sldMkLst>
          <pc:docMk/>
          <pc:sldMk cId="489504566" sldId="264"/>
        </pc:sldMkLst>
        <pc:spChg chg="mod">
          <ac:chgData name="Duane Storti" userId="4548fd883cddd501" providerId="LiveId" clId="{B0CD04E8-78F5-43D8-B757-805FCDA11AFD}" dt="2024-08-25T17:44:46.608" v="12" actId="1035"/>
          <ac:spMkLst>
            <pc:docMk/>
            <pc:sldMk cId="489504566" sldId="264"/>
            <ac:spMk id="3" creationId="{A4119BA2-04C7-865B-004E-7759F0FF0029}"/>
          </ac:spMkLst>
        </pc:spChg>
      </pc:sldChg>
      <pc:sldChg chg="modSp mod">
        <pc:chgData name="Duane Storti" userId="4548fd883cddd501" providerId="LiveId" clId="{B0CD04E8-78F5-43D8-B757-805FCDA11AFD}" dt="2024-08-26T15:59:21.690" v="1965" actId="20577"/>
        <pc:sldMkLst>
          <pc:docMk/>
          <pc:sldMk cId="2156683694" sldId="266"/>
        </pc:sldMkLst>
        <pc:spChg chg="mod">
          <ac:chgData name="Duane Storti" userId="4548fd883cddd501" providerId="LiveId" clId="{B0CD04E8-78F5-43D8-B757-805FCDA11AFD}" dt="2024-08-26T15:59:21.690" v="1965" actId="20577"/>
          <ac:spMkLst>
            <pc:docMk/>
            <pc:sldMk cId="2156683694" sldId="266"/>
            <ac:spMk id="3" creationId="{49B23266-3675-F1C9-79ED-CD3E49638D66}"/>
          </ac:spMkLst>
        </pc:spChg>
      </pc:sldChg>
      <pc:sldChg chg="modSp mod">
        <pc:chgData name="Duane Storti" userId="4548fd883cddd501" providerId="LiveId" clId="{B0CD04E8-78F5-43D8-B757-805FCDA11AFD}" dt="2024-08-27T21:04:53.352" v="4936" actId="20577"/>
        <pc:sldMkLst>
          <pc:docMk/>
          <pc:sldMk cId="2161468678" sldId="267"/>
        </pc:sldMkLst>
        <pc:spChg chg="mod">
          <ac:chgData name="Duane Storti" userId="4548fd883cddd501" providerId="LiveId" clId="{B0CD04E8-78F5-43D8-B757-805FCDA11AFD}" dt="2024-08-27T21:04:53.352" v="4936" actId="20577"/>
          <ac:spMkLst>
            <pc:docMk/>
            <pc:sldMk cId="2161468678" sldId="267"/>
            <ac:spMk id="3" creationId="{6CC66765-10FA-37A9-E33E-B9DFCDBBB0AB}"/>
          </ac:spMkLst>
        </pc:spChg>
      </pc:sldChg>
      <pc:sldChg chg="modSp add del mod">
        <pc:chgData name="Duane Storti" userId="4548fd883cddd501" providerId="LiveId" clId="{B0CD04E8-78F5-43D8-B757-805FCDA11AFD}" dt="2024-08-28T08:53:32.131" v="5227" actId="20577"/>
        <pc:sldMkLst>
          <pc:docMk/>
          <pc:sldMk cId="2446323695" sldId="269"/>
        </pc:sldMkLst>
        <pc:spChg chg="mod">
          <ac:chgData name="Duane Storti" userId="4548fd883cddd501" providerId="LiveId" clId="{B0CD04E8-78F5-43D8-B757-805FCDA11AFD}" dt="2024-08-28T08:53:32.131" v="5227" actId="20577"/>
          <ac:spMkLst>
            <pc:docMk/>
            <pc:sldMk cId="2446323695" sldId="269"/>
            <ac:spMk id="3" creationId="{72E36941-8A52-53F0-DBA0-2BBDC85A2F19}"/>
          </ac:spMkLst>
        </pc:spChg>
      </pc:sldChg>
      <pc:sldChg chg="del">
        <pc:chgData name="Duane Storti" userId="4548fd883cddd501" providerId="LiveId" clId="{B0CD04E8-78F5-43D8-B757-805FCDA11AFD}" dt="2024-08-26T16:07:42.374" v="2213" actId="2696"/>
        <pc:sldMkLst>
          <pc:docMk/>
          <pc:sldMk cId="3839607299" sldId="270"/>
        </pc:sldMkLst>
      </pc:sldChg>
      <pc:sldChg chg="modSp del mod">
        <pc:chgData name="Duane Storti" userId="4548fd883cddd501" providerId="LiveId" clId="{B0CD04E8-78F5-43D8-B757-805FCDA11AFD}" dt="2024-08-26T16:07:48.778" v="2214" actId="2696"/>
        <pc:sldMkLst>
          <pc:docMk/>
          <pc:sldMk cId="2468892983" sldId="271"/>
        </pc:sldMkLst>
        <pc:spChg chg="mod">
          <ac:chgData name="Duane Storti" userId="4548fd883cddd501" providerId="LiveId" clId="{B0CD04E8-78F5-43D8-B757-805FCDA11AFD}" dt="2024-08-25T17:50:00.220" v="29" actId="20577"/>
          <ac:spMkLst>
            <pc:docMk/>
            <pc:sldMk cId="2468892983" sldId="271"/>
            <ac:spMk id="3" creationId="{F3047BFB-3D7F-BB20-2C10-1EE0E1F52515}"/>
          </ac:spMkLst>
        </pc:spChg>
      </pc:sldChg>
      <pc:sldChg chg="modSp mod">
        <pc:chgData name="Duane Storti" userId="4548fd883cddd501" providerId="LiveId" clId="{B0CD04E8-78F5-43D8-B757-805FCDA11AFD}" dt="2024-08-28T08:54:50.506" v="5290" actId="20577"/>
        <pc:sldMkLst>
          <pc:docMk/>
          <pc:sldMk cId="2322980372" sldId="272"/>
        </pc:sldMkLst>
        <pc:spChg chg="mod">
          <ac:chgData name="Duane Storti" userId="4548fd883cddd501" providerId="LiveId" clId="{B0CD04E8-78F5-43D8-B757-805FCDA11AFD}" dt="2024-08-28T08:54:50.506" v="5290" actId="20577"/>
          <ac:spMkLst>
            <pc:docMk/>
            <pc:sldMk cId="2322980372" sldId="272"/>
            <ac:spMk id="3" creationId="{991DE8B1-39AF-F311-811D-A1ED8B4370B0}"/>
          </ac:spMkLst>
        </pc:spChg>
      </pc:sldChg>
      <pc:sldChg chg="modSp mod">
        <pc:chgData name="Duane Storti" userId="4548fd883cddd501" providerId="LiveId" clId="{B0CD04E8-78F5-43D8-B757-805FCDA11AFD}" dt="2024-08-28T08:55:51.203" v="5314" actId="20577"/>
        <pc:sldMkLst>
          <pc:docMk/>
          <pc:sldMk cId="765456729" sldId="273"/>
        </pc:sldMkLst>
        <pc:spChg chg="mod">
          <ac:chgData name="Duane Storti" userId="4548fd883cddd501" providerId="LiveId" clId="{B0CD04E8-78F5-43D8-B757-805FCDA11AFD}" dt="2024-08-28T08:55:51.203" v="5314" actId="20577"/>
          <ac:spMkLst>
            <pc:docMk/>
            <pc:sldMk cId="765456729" sldId="273"/>
            <ac:spMk id="3" creationId="{FEAB2045-FAAA-2110-EE6E-C796B93017F4}"/>
          </ac:spMkLst>
        </pc:spChg>
      </pc:sldChg>
      <pc:sldChg chg="modSp mod">
        <pc:chgData name="Duane Storti" userId="4548fd883cddd501" providerId="LiveId" clId="{B0CD04E8-78F5-43D8-B757-805FCDA11AFD}" dt="2024-08-28T08:57:10.578" v="5317" actId="5793"/>
        <pc:sldMkLst>
          <pc:docMk/>
          <pc:sldMk cId="748332232" sldId="275"/>
        </pc:sldMkLst>
        <pc:spChg chg="mod">
          <ac:chgData name="Duane Storti" userId="4548fd883cddd501" providerId="LiveId" clId="{B0CD04E8-78F5-43D8-B757-805FCDA11AFD}" dt="2024-08-28T08:57:10.578" v="5317" actId="5793"/>
          <ac:spMkLst>
            <pc:docMk/>
            <pc:sldMk cId="748332232" sldId="275"/>
            <ac:spMk id="3" creationId="{99B15D43-F676-BAC5-3D50-E119C5879108}"/>
          </ac:spMkLst>
        </pc:spChg>
      </pc:sldChg>
      <pc:sldChg chg="modSp mod">
        <pc:chgData name="Duane Storti" userId="4548fd883cddd501" providerId="LiveId" clId="{B0CD04E8-78F5-43D8-B757-805FCDA11AFD}" dt="2024-08-28T08:58:10.026" v="5328" actId="115"/>
        <pc:sldMkLst>
          <pc:docMk/>
          <pc:sldMk cId="200444916" sldId="276"/>
        </pc:sldMkLst>
        <pc:spChg chg="mod">
          <ac:chgData name="Duane Storti" userId="4548fd883cddd501" providerId="LiveId" clId="{B0CD04E8-78F5-43D8-B757-805FCDA11AFD}" dt="2024-08-28T08:58:10.026" v="5328" actId="115"/>
          <ac:spMkLst>
            <pc:docMk/>
            <pc:sldMk cId="200444916" sldId="276"/>
            <ac:spMk id="3" creationId="{5003EC62-A467-D5D6-3974-DB95E755AB11}"/>
          </ac:spMkLst>
        </pc:spChg>
      </pc:sldChg>
      <pc:sldChg chg="modSp mod">
        <pc:chgData name="Duane Storti" userId="4548fd883cddd501" providerId="LiveId" clId="{B0CD04E8-78F5-43D8-B757-805FCDA11AFD}" dt="2024-08-28T08:58:57.447" v="5331" actId="20577"/>
        <pc:sldMkLst>
          <pc:docMk/>
          <pc:sldMk cId="1521405166" sldId="277"/>
        </pc:sldMkLst>
        <pc:spChg chg="mod">
          <ac:chgData name="Duane Storti" userId="4548fd883cddd501" providerId="LiveId" clId="{B0CD04E8-78F5-43D8-B757-805FCDA11AFD}" dt="2024-08-28T08:58:57.447" v="5331" actId="20577"/>
          <ac:spMkLst>
            <pc:docMk/>
            <pc:sldMk cId="1521405166" sldId="277"/>
            <ac:spMk id="3" creationId="{46FB9D3E-750E-7EB5-68DE-5445FF54FA52}"/>
          </ac:spMkLst>
        </pc:spChg>
      </pc:sldChg>
      <pc:sldChg chg="modSp mod modNotesTx">
        <pc:chgData name="Duane Storti" userId="4548fd883cddd501" providerId="LiveId" clId="{B0CD04E8-78F5-43D8-B757-805FCDA11AFD}" dt="2024-08-26T16:14:37.185" v="2491" actId="5793"/>
        <pc:sldMkLst>
          <pc:docMk/>
          <pc:sldMk cId="3487702576" sldId="278"/>
        </pc:sldMkLst>
        <pc:spChg chg="mod">
          <ac:chgData name="Duane Storti" userId="4548fd883cddd501" providerId="LiveId" clId="{B0CD04E8-78F5-43D8-B757-805FCDA11AFD}" dt="2024-08-26T16:13:02.306" v="2327" actId="20577"/>
          <ac:spMkLst>
            <pc:docMk/>
            <pc:sldMk cId="3487702576" sldId="278"/>
            <ac:spMk id="3" creationId="{B75D8A54-6328-6C38-E4DE-0E500BC7424B}"/>
          </ac:spMkLst>
        </pc:spChg>
      </pc:sldChg>
      <pc:sldChg chg="del">
        <pc:chgData name="Duane Storti" userId="4548fd883cddd501" providerId="LiveId" clId="{B0CD04E8-78F5-43D8-B757-805FCDA11AFD}" dt="2024-08-26T16:14:52.930" v="2492" actId="2696"/>
        <pc:sldMkLst>
          <pc:docMk/>
          <pc:sldMk cId="2679049835" sldId="279"/>
        </pc:sldMkLst>
      </pc:sldChg>
      <pc:sldChg chg="modSp mod">
        <pc:chgData name="Duane Storti" userId="4548fd883cddd501" providerId="LiveId" clId="{B0CD04E8-78F5-43D8-B757-805FCDA11AFD}" dt="2024-08-25T18:14:53.056" v="100" actId="20577"/>
        <pc:sldMkLst>
          <pc:docMk/>
          <pc:sldMk cId="1146464266" sldId="280"/>
        </pc:sldMkLst>
        <pc:spChg chg="mod">
          <ac:chgData name="Duane Storti" userId="4548fd883cddd501" providerId="LiveId" clId="{B0CD04E8-78F5-43D8-B757-805FCDA11AFD}" dt="2024-08-25T18:14:53.056" v="100" actId="20577"/>
          <ac:spMkLst>
            <pc:docMk/>
            <pc:sldMk cId="1146464266" sldId="280"/>
            <ac:spMk id="3" creationId="{1EFFE4F2-9443-1F95-CF32-7845CE331FE9}"/>
          </ac:spMkLst>
        </pc:spChg>
      </pc:sldChg>
      <pc:sldChg chg="modSp mod modNotesTx">
        <pc:chgData name="Duane Storti" userId="4548fd883cddd501" providerId="LiveId" clId="{B0CD04E8-78F5-43D8-B757-805FCDA11AFD}" dt="2024-08-28T09:03:04.854" v="5333" actId="20577"/>
        <pc:sldMkLst>
          <pc:docMk/>
          <pc:sldMk cId="1149815754" sldId="281"/>
        </pc:sldMkLst>
        <pc:spChg chg="mod">
          <ac:chgData name="Duane Storti" userId="4548fd883cddd501" providerId="LiveId" clId="{B0CD04E8-78F5-43D8-B757-805FCDA11AFD}" dt="2024-08-27T20:34:16.512" v="4627" actId="20577"/>
          <ac:spMkLst>
            <pc:docMk/>
            <pc:sldMk cId="1149815754" sldId="281"/>
            <ac:spMk id="3" creationId="{3B27CBBB-7F6F-8EF9-08D9-E2D52F26617E}"/>
          </ac:spMkLst>
        </pc:spChg>
      </pc:sldChg>
      <pc:sldChg chg="modSp mod modNotesTx">
        <pc:chgData name="Duane Storti" userId="4548fd883cddd501" providerId="LiveId" clId="{B0CD04E8-78F5-43D8-B757-805FCDA11AFD}" dt="2024-08-28T09:02:31.131" v="5332" actId="115"/>
        <pc:sldMkLst>
          <pc:docMk/>
          <pc:sldMk cId="323242578" sldId="282"/>
        </pc:sldMkLst>
        <pc:spChg chg="mod">
          <ac:chgData name="Duane Storti" userId="4548fd883cddd501" providerId="LiveId" clId="{B0CD04E8-78F5-43D8-B757-805FCDA11AFD}" dt="2024-08-26T16:15:33.486" v="2503" actId="27636"/>
          <ac:spMkLst>
            <pc:docMk/>
            <pc:sldMk cId="323242578" sldId="282"/>
            <ac:spMk id="2" creationId="{B6B44790-C542-90EA-9DF0-456BFAEA3035}"/>
          </ac:spMkLst>
        </pc:spChg>
        <pc:spChg chg="mod">
          <ac:chgData name="Duane Storti" userId="4548fd883cddd501" providerId="LiveId" clId="{B0CD04E8-78F5-43D8-B757-805FCDA11AFD}" dt="2024-08-28T09:02:31.131" v="5332" actId="115"/>
          <ac:spMkLst>
            <pc:docMk/>
            <pc:sldMk cId="323242578" sldId="282"/>
            <ac:spMk id="3" creationId="{ADFE48E8-F4FF-89C6-3CFA-E6F71AD00FFA}"/>
          </ac:spMkLst>
        </pc:spChg>
      </pc:sldChg>
      <pc:sldChg chg="modSp mod ord">
        <pc:chgData name="Duane Storti" userId="4548fd883cddd501" providerId="LiveId" clId="{B0CD04E8-78F5-43D8-B757-805FCDA11AFD}" dt="2024-08-27T21:13:18.061" v="5123" actId="20577"/>
        <pc:sldMkLst>
          <pc:docMk/>
          <pc:sldMk cId="2622653835" sldId="283"/>
        </pc:sldMkLst>
        <pc:spChg chg="mod">
          <ac:chgData name="Duane Storti" userId="4548fd883cddd501" providerId="LiveId" clId="{B0CD04E8-78F5-43D8-B757-805FCDA11AFD}" dt="2024-08-27T21:13:18.061" v="5123" actId="20577"/>
          <ac:spMkLst>
            <pc:docMk/>
            <pc:sldMk cId="2622653835" sldId="283"/>
            <ac:spMk id="3" creationId="{4DA59783-0894-3026-F12E-06A0E88E5FCB}"/>
          </ac:spMkLst>
        </pc:spChg>
      </pc:sldChg>
      <pc:sldChg chg="del ord">
        <pc:chgData name="Duane Storti" userId="4548fd883cddd501" providerId="LiveId" clId="{B0CD04E8-78F5-43D8-B757-805FCDA11AFD}" dt="2024-08-26T08:13:36.038" v="1344" actId="2696"/>
        <pc:sldMkLst>
          <pc:docMk/>
          <pc:sldMk cId="2104896050" sldId="284"/>
        </pc:sldMkLst>
      </pc:sldChg>
      <pc:sldChg chg="ord">
        <pc:chgData name="Duane Storti" userId="4548fd883cddd501" providerId="LiveId" clId="{B0CD04E8-78F5-43D8-B757-805FCDA11AFD}" dt="2024-08-26T08:08:30.215" v="714"/>
        <pc:sldMkLst>
          <pc:docMk/>
          <pc:sldMk cId="2707778237" sldId="289"/>
        </pc:sldMkLst>
      </pc:sldChg>
      <pc:sldChg chg="modSp mod ord modNotesTx">
        <pc:chgData name="Duane Storti" userId="4548fd883cddd501" providerId="LiveId" clId="{B0CD04E8-78F5-43D8-B757-805FCDA11AFD}" dt="2024-08-26T16:17:25.037" v="2647" actId="20577"/>
        <pc:sldMkLst>
          <pc:docMk/>
          <pc:sldMk cId="1496293050" sldId="290"/>
        </pc:sldMkLst>
        <pc:spChg chg="mod">
          <ac:chgData name="Duane Storti" userId="4548fd883cddd501" providerId="LiveId" clId="{B0CD04E8-78F5-43D8-B757-805FCDA11AFD}" dt="2024-08-25T17:46:21.954" v="20" actId="20577"/>
          <ac:spMkLst>
            <pc:docMk/>
            <pc:sldMk cId="1496293050" sldId="290"/>
            <ac:spMk id="3" creationId="{3FD3896E-F012-6E60-4199-E9D2F3B63770}"/>
          </ac:spMkLst>
        </pc:spChg>
      </pc:sldChg>
      <pc:sldChg chg="ord">
        <pc:chgData name="Duane Storti" userId="4548fd883cddd501" providerId="LiveId" clId="{B0CD04E8-78F5-43D8-B757-805FCDA11AFD}" dt="2024-08-26T08:08:21.404" v="712"/>
        <pc:sldMkLst>
          <pc:docMk/>
          <pc:sldMk cId="1311054176" sldId="291"/>
        </pc:sldMkLst>
      </pc:sldChg>
      <pc:sldChg chg="modSp new del mod">
        <pc:chgData name="Duane Storti" userId="4548fd883cddd501" providerId="LiveId" clId="{B0CD04E8-78F5-43D8-B757-805FCDA11AFD}" dt="2024-08-26T07:24:51.601" v="151" actId="2696"/>
        <pc:sldMkLst>
          <pc:docMk/>
          <pc:sldMk cId="955280082" sldId="292"/>
        </pc:sldMkLst>
        <pc:spChg chg="mod">
          <ac:chgData name="Duane Storti" userId="4548fd883cddd501" providerId="LiveId" clId="{B0CD04E8-78F5-43D8-B757-805FCDA11AFD}" dt="2024-08-26T07:24:15.398" v="132" actId="20577"/>
          <ac:spMkLst>
            <pc:docMk/>
            <pc:sldMk cId="955280082" sldId="292"/>
            <ac:spMk id="2" creationId="{36D3F29A-1A94-FDC6-DB9C-33B2AAED1A95}"/>
          </ac:spMkLst>
        </pc:spChg>
        <pc:spChg chg="mod">
          <ac:chgData name="Duane Storti" userId="4548fd883cddd501" providerId="LiveId" clId="{B0CD04E8-78F5-43D8-B757-805FCDA11AFD}" dt="2024-08-26T07:24:38.280" v="150" actId="20577"/>
          <ac:spMkLst>
            <pc:docMk/>
            <pc:sldMk cId="955280082" sldId="292"/>
            <ac:spMk id="3" creationId="{2F153430-7EC7-92E6-D417-32647314266E}"/>
          </ac:spMkLst>
        </pc:spChg>
      </pc:sldChg>
      <pc:sldChg chg="modSp new mod modNotesTx">
        <pc:chgData name="Duane Storti" userId="4548fd883cddd501" providerId="LiveId" clId="{B0CD04E8-78F5-43D8-B757-805FCDA11AFD}" dt="2024-08-26T15:58:05.309" v="1952" actId="20577"/>
        <pc:sldMkLst>
          <pc:docMk/>
          <pc:sldMk cId="1236030755" sldId="292"/>
        </pc:sldMkLst>
        <pc:spChg chg="mod">
          <ac:chgData name="Duane Storti" userId="4548fd883cddd501" providerId="LiveId" clId="{B0CD04E8-78F5-43D8-B757-805FCDA11AFD}" dt="2024-08-26T07:25:09.940" v="169" actId="20577"/>
          <ac:spMkLst>
            <pc:docMk/>
            <pc:sldMk cId="1236030755" sldId="292"/>
            <ac:spMk id="2" creationId="{419C61D8-5249-9A6B-6162-99308687BA10}"/>
          </ac:spMkLst>
        </pc:spChg>
        <pc:spChg chg="mod">
          <ac:chgData name="Duane Storti" userId="4548fd883cddd501" providerId="LiveId" clId="{B0CD04E8-78F5-43D8-B757-805FCDA11AFD}" dt="2024-08-26T07:43:39.186" v="635" actId="12"/>
          <ac:spMkLst>
            <pc:docMk/>
            <pc:sldMk cId="1236030755" sldId="292"/>
            <ac:spMk id="3" creationId="{C0B83316-8B9E-6899-BF9D-FEF94AF10BDF}"/>
          </ac:spMkLst>
        </pc:spChg>
      </pc:sldChg>
      <pc:sldChg chg="addSp delSp modSp new mod">
        <pc:chgData name="Duane Storti" userId="4548fd883cddd501" providerId="LiveId" clId="{B0CD04E8-78F5-43D8-B757-805FCDA11AFD}" dt="2024-08-26T08:13:10.957" v="1343" actId="14100"/>
        <pc:sldMkLst>
          <pc:docMk/>
          <pc:sldMk cId="3859917252" sldId="293"/>
        </pc:sldMkLst>
        <pc:spChg chg="del">
          <ac:chgData name="Duane Storti" userId="4548fd883cddd501" providerId="LiveId" clId="{B0CD04E8-78F5-43D8-B757-805FCDA11AFD}" dt="2024-08-26T08:10:24.789" v="737"/>
          <ac:spMkLst>
            <pc:docMk/>
            <pc:sldMk cId="3859917252" sldId="293"/>
            <ac:spMk id="2" creationId="{D00FEDD5-15CA-73DA-CFC4-CE034ECA22E3}"/>
          </ac:spMkLst>
        </pc:spChg>
        <pc:spChg chg="mod">
          <ac:chgData name="Duane Storti" userId="4548fd883cddd501" providerId="LiveId" clId="{B0CD04E8-78F5-43D8-B757-805FCDA11AFD}" dt="2024-08-26T08:13:01.264" v="1342" actId="1037"/>
          <ac:spMkLst>
            <pc:docMk/>
            <pc:sldMk cId="3859917252" sldId="293"/>
            <ac:spMk id="3" creationId="{719480DB-3363-52FE-8C38-84E39BC91F25}"/>
          </ac:spMkLst>
        </pc:spChg>
        <pc:picChg chg="add mod">
          <ac:chgData name="Duane Storti" userId="4548fd883cddd501" providerId="LiveId" clId="{B0CD04E8-78F5-43D8-B757-805FCDA11AFD}" dt="2024-08-26T08:13:10.957" v="1343" actId="14100"/>
          <ac:picMkLst>
            <pc:docMk/>
            <pc:sldMk cId="3859917252" sldId="293"/>
            <ac:picMk id="4" creationId="{04DC369F-6DE7-D4E4-7151-2FDCECD06995}"/>
          </ac:picMkLst>
        </pc:picChg>
      </pc:sldChg>
      <pc:sldChg chg="addSp modSp new del mod modAnim">
        <pc:chgData name="Duane Storti" userId="4548fd883cddd501" providerId="LiveId" clId="{B0CD04E8-78F5-43D8-B757-805FCDA11AFD}" dt="2024-08-27T14:23:43.778" v="2785" actId="2696"/>
        <pc:sldMkLst>
          <pc:docMk/>
          <pc:sldMk cId="3727775961" sldId="294"/>
        </pc:sldMkLst>
        <pc:spChg chg="mod">
          <ac:chgData name="Duane Storti" userId="4548fd883cddd501" providerId="LiveId" clId="{B0CD04E8-78F5-43D8-B757-805FCDA11AFD}" dt="2024-08-27T14:23:31.920" v="2783" actId="21"/>
          <ac:spMkLst>
            <pc:docMk/>
            <pc:sldMk cId="3727775961" sldId="294"/>
            <ac:spMk id="3" creationId="{A4F3159F-BE0A-CF15-AD56-98B62C64E76A}"/>
          </ac:spMkLst>
        </pc:spChg>
        <pc:picChg chg="add mod">
          <ac:chgData name="Duane Storti" userId="4548fd883cddd501" providerId="LiveId" clId="{B0CD04E8-78F5-43D8-B757-805FCDA11AFD}" dt="2024-08-27T14:19:20.833" v="2707" actId="1035"/>
          <ac:picMkLst>
            <pc:docMk/>
            <pc:sldMk cId="3727775961" sldId="294"/>
            <ac:picMk id="4" creationId="{AF7A5438-54C9-B0B1-897B-F7802DF119D1}"/>
          </ac:picMkLst>
        </pc:picChg>
      </pc:sldChg>
      <pc:sldChg chg="addSp modSp new mod ord modAnim">
        <pc:chgData name="Duane Storti" userId="4548fd883cddd501" providerId="LiveId" clId="{B0CD04E8-78F5-43D8-B757-805FCDA11AFD}" dt="2024-08-27T20:34:57.962" v="4629"/>
        <pc:sldMkLst>
          <pc:docMk/>
          <pc:sldMk cId="16324867" sldId="295"/>
        </pc:sldMkLst>
        <pc:spChg chg="mod">
          <ac:chgData name="Duane Storti" userId="4548fd883cddd501" providerId="LiveId" clId="{B0CD04E8-78F5-43D8-B757-805FCDA11AFD}" dt="2024-08-27T14:25:33.976" v="2835" actId="20577"/>
          <ac:spMkLst>
            <pc:docMk/>
            <pc:sldMk cId="16324867" sldId="295"/>
            <ac:spMk id="3" creationId="{F5EA730D-C249-611A-5D04-0183CC1C318A}"/>
          </ac:spMkLst>
        </pc:spChg>
        <pc:picChg chg="add mod">
          <ac:chgData name="Duane Storti" userId="4548fd883cddd501" providerId="LiveId" clId="{B0CD04E8-78F5-43D8-B757-805FCDA11AFD}" dt="2024-08-27T14:23:09.171" v="2782" actId="14100"/>
          <ac:picMkLst>
            <pc:docMk/>
            <pc:sldMk cId="16324867" sldId="295"/>
            <ac:picMk id="4" creationId="{94431086-8976-EF3B-FC7C-F67509EB8A40}"/>
          </ac:picMkLst>
        </pc:picChg>
      </pc:sldChg>
      <pc:sldChg chg="addSp modSp new mod ord modAnim">
        <pc:chgData name="Duane Storti" userId="4548fd883cddd501" providerId="LiveId" clId="{B0CD04E8-78F5-43D8-B757-805FCDA11AFD}" dt="2024-08-27T20:34:57.962" v="4629"/>
        <pc:sldMkLst>
          <pc:docMk/>
          <pc:sldMk cId="2961849641" sldId="296"/>
        </pc:sldMkLst>
        <pc:spChg chg="mod">
          <ac:chgData name="Duane Storti" userId="4548fd883cddd501" providerId="LiveId" clId="{B0CD04E8-78F5-43D8-B757-805FCDA11AFD}" dt="2024-08-27T15:05:28.479" v="2870" actId="20577"/>
          <ac:spMkLst>
            <pc:docMk/>
            <pc:sldMk cId="2961849641" sldId="296"/>
            <ac:spMk id="2" creationId="{DECBB941-9CF6-5AEE-F82E-8A4CCEBEE00B}"/>
          </ac:spMkLst>
        </pc:spChg>
        <pc:spChg chg="mod">
          <ac:chgData name="Duane Storti" userId="4548fd883cddd501" providerId="LiveId" clId="{B0CD04E8-78F5-43D8-B757-805FCDA11AFD}" dt="2024-08-27T14:25:25.447" v="2822" actId="20577"/>
          <ac:spMkLst>
            <pc:docMk/>
            <pc:sldMk cId="2961849641" sldId="296"/>
            <ac:spMk id="3" creationId="{3B620B05-53F2-3F7C-FA47-03340E66F23D}"/>
          </ac:spMkLst>
        </pc:spChg>
        <pc:picChg chg="add mod">
          <ac:chgData name="Duane Storti" userId="4548fd883cddd501" providerId="LiveId" clId="{B0CD04E8-78F5-43D8-B757-805FCDA11AFD}" dt="2024-08-27T15:05:40.263" v="2871" actId="1076"/>
          <ac:picMkLst>
            <pc:docMk/>
            <pc:sldMk cId="2961849641" sldId="296"/>
            <ac:picMk id="4" creationId="{6093D7CB-1B45-6981-1F0C-E3A45BAA036D}"/>
          </ac:picMkLst>
        </pc:picChg>
      </pc:sldChg>
      <pc:sldChg chg="addSp modSp new mod ord modAnim">
        <pc:chgData name="Duane Storti" userId="4548fd883cddd501" providerId="LiveId" clId="{B0CD04E8-78F5-43D8-B757-805FCDA11AFD}" dt="2024-08-27T21:11:01.873" v="4975" actId="20577"/>
        <pc:sldMkLst>
          <pc:docMk/>
          <pc:sldMk cId="4268795385" sldId="297"/>
        </pc:sldMkLst>
        <pc:spChg chg="mod">
          <ac:chgData name="Duane Storti" userId="4548fd883cddd501" providerId="LiveId" clId="{B0CD04E8-78F5-43D8-B757-805FCDA11AFD}" dt="2024-08-27T15:09:40.053" v="3026" actId="20577"/>
          <ac:spMkLst>
            <pc:docMk/>
            <pc:sldMk cId="4268795385" sldId="297"/>
            <ac:spMk id="2" creationId="{4C3F0A44-43C4-FDE3-F5D2-B2C542F1F8FB}"/>
          </ac:spMkLst>
        </pc:spChg>
        <pc:spChg chg="mod">
          <ac:chgData name="Duane Storti" userId="4548fd883cddd501" providerId="LiveId" clId="{B0CD04E8-78F5-43D8-B757-805FCDA11AFD}" dt="2024-08-27T21:11:01.873" v="4975" actId="20577"/>
          <ac:spMkLst>
            <pc:docMk/>
            <pc:sldMk cId="4268795385" sldId="297"/>
            <ac:spMk id="3" creationId="{C8ADF8B0-2445-AF7E-8FFD-5E64754457B2}"/>
          </ac:spMkLst>
        </pc:spChg>
        <pc:picChg chg="add mod">
          <ac:chgData name="Duane Storti" userId="4548fd883cddd501" providerId="LiveId" clId="{B0CD04E8-78F5-43D8-B757-805FCDA11AFD}" dt="2024-08-27T15:10:22.213" v="3076" actId="14100"/>
          <ac:picMkLst>
            <pc:docMk/>
            <pc:sldMk cId="4268795385" sldId="297"/>
            <ac:picMk id="4" creationId="{C9666E7A-9F24-5AA8-3565-B22F41A0030A}"/>
          </ac:picMkLst>
        </pc:picChg>
      </pc:sldChg>
      <pc:sldChg chg="addSp delSp modSp new mod ord">
        <pc:chgData name="Duane Storti" userId="4548fd883cddd501" providerId="LiveId" clId="{B0CD04E8-78F5-43D8-B757-805FCDA11AFD}" dt="2024-08-27T20:34:57.962" v="4629"/>
        <pc:sldMkLst>
          <pc:docMk/>
          <pc:sldMk cId="3113649981" sldId="298"/>
        </pc:sldMkLst>
        <pc:spChg chg="mod">
          <ac:chgData name="Duane Storti" userId="4548fd883cddd501" providerId="LiveId" clId="{B0CD04E8-78F5-43D8-B757-805FCDA11AFD}" dt="2024-08-27T15:14:50.669" v="3127" actId="20577"/>
          <ac:spMkLst>
            <pc:docMk/>
            <pc:sldMk cId="3113649981" sldId="298"/>
            <ac:spMk id="2" creationId="{F74E4A5C-2346-FF68-53E3-F1843889E0E6}"/>
          </ac:spMkLst>
        </pc:spChg>
        <pc:spChg chg="del mod">
          <ac:chgData name="Duane Storti" userId="4548fd883cddd501" providerId="LiveId" clId="{B0CD04E8-78F5-43D8-B757-805FCDA11AFD}" dt="2024-08-27T15:17:07.893" v="3210" actId="21"/>
          <ac:spMkLst>
            <pc:docMk/>
            <pc:sldMk cId="3113649981" sldId="298"/>
            <ac:spMk id="3" creationId="{B9CC3AE5-38BC-1622-8931-20204085BE09}"/>
          </ac:spMkLst>
        </pc:spChg>
        <pc:spChg chg="add del mod">
          <ac:chgData name="Duane Storti" userId="4548fd883cddd501" providerId="LiveId" clId="{B0CD04E8-78F5-43D8-B757-805FCDA11AFD}" dt="2024-08-27T15:16:01.887" v="3173"/>
          <ac:spMkLst>
            <pc:docMk/>
            <pc:sldMk cId="3113649981" sldId="298"/>
            <ac:spMk id="4" creationId="{E7706361-F710-DAC9-1A4C-E7C515E37CAC}"/>
          </ac:spMkLst>
        </pc:spChg>
        <pc:spChg chg="add mod">
          <ac:chgData name="Duane Storti" userId="4548fd883cddd501" providerId="LiveId" clId="{B0CD04E8-78F5-43D8-B757-805FCDA11AFD}" dt="2024-08-27T15:26:41.052" v="3542" actId="20577"/>
          <ac:spMkLst>
            <pc:docMk/>
            <pc:sldMk cId="3113649981" sldId="298"/>
            <ac:spMk id="5" creationId="{2323D231-EE37-7BCD-E6A5-1BB9ADAC895F}"/>
          </ac:spMkLst>
        </pc:spChg>
        <pc:spChg chg="add mod">
          <ac:chgData name="Duane Storti" userId="4548fd883cddd501" providerId="LiveId" clId="{B0CD04E8-78F5-43D8-B757-805FCDA11AFD}" dt="2024-08-27T15:27:14.846" v="3544" actId="13926"/>
          <ac:spMkLst>
            <pc:docMk/>
            <pc:sldMk cId="3113649981" sldId="298"/>
            <ac:spMk id="6" creationId="{069659D7-1128-1BED-8E8A-DAACEFCDB816}"/>
          </ac:spMkLst>
        </pc:spChg>
        <pc:spChg chg="add del mod">
          <ac:chgData name="Duane Storti" userId="4548fd883cddd501" providerId="LiveId" clId="{B0CD04E8-78F5-43D8-B757-805FCDA11AFD}" dt="2024-08-27T15:17:30.428" v="3213" actId="21"/>
          <ac:spMkLst>
            <pc:docMk/>
            <pc:sldMk cId="3113649981" sldId="298"/>
            <ac:spMk id="8" creationId="{1D47F016-97F2-F9E4-AB18-E8CBDE326216}"/>
          </ac:spMkLst>
        </pc:spChg>
      </pc:sldChg>
      <pc:sldChg chg="addSp delSp modSp new mod ord">
        <pc:chgData name="Duane Storti" userId="4548fd883cddd501" providerId="LiveId" clId="{B0CD04E8-78F5-43D8-B757-805FCDA11AFD}" dt="2024-08-27T20:34:57.962" v="4629"/>
        <pc:sldMkLst>
          <pc:docMk/>
          <pc:sldMk cId="746786180" sldId="299"/>
        </pc:sldMkLst>
        <pc:spChg chg="del">
          <ac:chgData name="Duane Storti" userId="4548fd883cddd501" providerId="LiveId" clId="{B0CD04E8-78F5-43D8-B757-805FCDA11AFD}" dt="2024-08-27T15:30:23.242" v="3649" actId="21"/>
          <ac:spMkLst>
            <pc:docMk/>
            <pc:sldMk cId="746786180" sldId="299"/>
            <ac:spMk id="2" creationId="{6D96B294-B0BA-4E7D-F001-F5D5D1971C28}"/>
          </ac:spMkLst>
        </pc:spChg>
        <pc:spChg chg="mod">
          <ac:chgData name="Duane Storti" userId="4548fd883cddd501" providerId="LiveId" clId="{B0CD04E8-78F5-43D8-B757-805FCDA11AFD}" dt="2024-08-27T15:29:47.932" v="3631" actId="14100"/>
          <ac:spMkLst>
            <pc:docMk/>
            <pc:sldMk cId="746786180" sldId="299"/>
            <ac:spMk id="3" creationId="{E64B42E7-2A8A-42C4-DE45-71A0CE4D9F4C}"/>
          </ac:spMkLst>
        </pc:spChg>
        <pc:spChg chg="add mod">
          <ac:chgData name="Duane Storti" userId="4548fd883cddd501" providerId="LiveId" clId="{B0CD04E8-78F5-43D8-B757-805FCDA11AFD}" dt="2024-08-27T15:41:35.885" v="4206" actId="1038"/>
          <ac:spMkLst>
            <pc:docMk/>
            <pc:sldMk cId="746786180" sldId="299"/>
            <ac:spMk id="4" creationId="{697EF092-CD46-B844-58BA-3090858C08BE}"/>
          </ac:spMkLst>
        </pc:spChg>
        <pc:spChg chg="add mod">
          <ac:chgData name="Duane Storti" userId="4548fd883cddd501" providerId="LiveId" clId="{B0CD04E8-78F5-43D8-B757-805FCDA11AFD}" dt="2024-08-27T15:43:35.827" v="4227" actId="20577"/>
          <ac:spMkLst>
            <pc:docMk/>
            <pc:sldMk cId="746786180" sldId="299"/>
            <ac:spMk id="5" creationId="{986A340C-4D84-B338-3119-C84B75DB085A}"/>
          </ac:spMkLst>
        </pc:spChg>
        <pc:spChg chg="add mod">
          <ac:chgData name="Duane Storti" userId="4548fd883cddd501" providerId="LiveId" clId="{B0CD04E8-78F5-43D8-B757-805FCDA11AFD}" dt="2024-08-27T15:43:31.407" v="4226" actId="20577"/>
          <ac:spMkLst>
            <pc:docMk/>
            <pc:sldMk cId="746786180" sldId="299"/>
            <ac:spMk id="7" creationId="{77D99324-BE4B-C921-2106-12A71576EF0D}"/>
          </ac:spMkLst>
        </pc:spChg>
        <pc:picChg chg="add mod">
          <ac:chgData name="Duane Storti" userId="4548fd883cddd501" providerId="LiveId" clId="{B0CD04E8-78F5-43D8-B757-805FCDA11AFD}" dt="2024-08-27T15:38:40.056" v="4000" actId="14100"/>
          <ac:picMkLst>
            <pc:docMk/>
            <pc:sldMk cId="746786180" sldId="299"/>
            <ac:picMk id="6" creationId="{06E4FCD1-EF8A-5BF8-81CF-5BEA34B009C0}"/>
          </ac:picMkLst>
        </pc:picChg>
      </pc:sldChg>
      <pc:sldChg chg="addSp modSp new mod ord modAnim">
        <pc:chgData name="Duane Storti" userId="4548fd883cddd501" providerId="LiveId" clId="{B0CD04E8-78F5-43D8-B757-805FCDA11AFD}" dt="2024-08-27T20:30:57.305" v="4566"/>
        <pc:sldMkLst>
          <pc:docMk/>
          <pc:sldMk cId="1344859803" sldId="300"/>
        </pc:sldMkLst>
        <pc:spChg chg="mod">
          <ac:chgData name="Duane Storti" userId="4548fd883cddd501" providerId="LiveId" clId="{B0CD04E8-78F5-43D8-B757-805FCDA11AFD}" dt="2024-08-27T20:29:27.242" v="4563" actId="20577"/>
          <ac:spMkLst>
            <pc:docMk/>
            <pc:sldMk cId="1344859803" sldId="300"/>
            <ac:spMk id="3" creationId="{045D6656-3D3C-22B3-3467-208AB6ABE029}"/>
          </ac:spMkLst>
        </pc:spChg>
        <pc:picChg chg="add mod">
          <ac:chgData name="Duane Storti" userId="4548fd883cddd501" providerId="LiveId" clId="{B0CD04E8-78F5-43D8-B757-805FCDA11AFD}" dt="2024-08-27T15:54:38.209" v="4266" actId="14100"/>
          <ac:picMkLst>
            <pc:docMk/>
            <pc:sldMk cId="1344859803" sldId="300"/>
            <ac:picMk id="4" creationId="{C5A54EF8-2EB6-10F9-5B3F-F7244943161A}"/>
          </ac:picMkLst>
        </pc:picChg>
        <pc:picChg chg="add mod">
          <ac:chgData name="Duane Storti" userId="4548fd883cddd501" providerId="LiveId" clId="{B0CD04E8-78F5-43D8-B757-805FCDA11AFD}" dt="2024-08-27T15:54:32.774" v="4265" actId="1076"/>
          <ac:picMkLst>
            <pc:docMk/>
            <pc:sldMk cId="1344859803" sldId="300"/>
            <ac:picMk id="5" creationId="{7AB8A703-3908-17D6-2D2C-A0F007335604}"/>
          </ac:picMkLst>
        </pc:picChg>
      </pc:sldChg>
      <pc:sldChg chg="addSp modSp new del mod ord modAnim">
        <pc:chgData name="Duane Storti" userId="4548fd883cddd501" providerId="LiveId" clId="{B0CD04E8-78F5-43D8-B757-805FCDA11AFD}" dt="2024-08-27T20:29:40.464" v="4564" actId="2696"/>
        <pc:sldMkLst>
          <pc:docMk/>
          <pc:sldMk cId="1898141196" sldId="301"/>
        </pc:sldMkLst>
        <pc:spChg chg="mod">
          <ac:chgData name="Duane Storti" userId="4548fd883cddd501" providerId="LiveId" clId="{B0CD04E8-78F5-43D8-B757-805FCDA11AFD}" dt="2024-08-27T15:55:38.310" v="4299" actId="313"/>
          <ac:spMkLst>
            <pc:docMk/>
            <pc:sldMk cId="1898141196" sldId="301"/>
            <ac:spMk id="3" creationId="{A93B1DCE-4D25-4364-0420-E806331665AD}"/>
          </ac:spMkLst>
        </pc:spChg>
        <pc:picChg chg="add mod">
          <ac:chgData name="Duane Storti" userId="4548fd883cddd501" providerId="LiveId" clId="{B0CD04E8-78F5-43D8-B757-805FCDA11AFD}" dt="2024-08-27T15:57:45.368" v="4301" actId="1076"/>
          <ac:picMkLst>
            <pc:docMk/>
            <pc:sldMk cId="1898141196" sldId="301"/>
            <ac:picMk id="4" creationId="{C437B4CF-13C5-ABD0-1750-EE98F8A17CF5}"/>
          </ac:picMkLst>
        </pc:picChg>
        <pc:picChg chg="add mod">
          <ac:chgData name="Duane Storti" userId="4548fd883cddd501" providerId="LiveId" clId="{B0CD04E8-78F5-43D8-B757-805FCDA11AFD}" dt="2024-08-27T15:58:49.948" v="4304" actId="14100"/>
          <ac:picMkLst>
            <pc:docMk/>
            <pc:sldMk cId="1898141196" sldId="301"/>
            <ac:picMk id="5" creationId="{5F39CDE9-D1AA-08D6-BED9-630B19204733}"/>
          </ac:picMkLst>
        </pc:picChg>
      </pc:sldChg>
      <pc:sldChg chg="addSp modSp new mod ord modAnim">
        <pc:chgData name="Duane Storti" userId="4548fd883cddd501" providerId="LiveId" clId="{B0CD04E8-78F5-43D8-B757-805FCDA11AFD}" dt="2024-08-27T20:30:57.305" v="4566"/>
        <pc:sldMkLst>
          <pc:docMk/>
          <pc:sldMk cId="2406862948" sldId="302"/>
        </pc:sldMkLst>
        <pc:spChg chg="mod">
          <ac:chgData name="Duane Storti" userId="4548fd883cddd501" providerId="LiveId" clId="{B0CD04E8-78F5-43D8-B757-805FCDA11AFD}" dt="2024-08-27T20:17:29.367" v="4421" actId="313"/>
          <ac:spMkLst>
            <pc:docMk/>
            <pc:sldMk cId="2406862948" sldId="302"/>
            <ac:spMk id="3" creationId="{0C6207A6-A5E8-C20B-CF8D-9A91388C9236}"/>
          </ac:spMkLst>
        </pc:spChg>
        <pc:picChg chg="add mod">
          <ac:chgData name="Duane Storti" userId="4548fd883cddd501" providerId="LiveId" clId="{B0CD04E8-78F5-43D8-B757-805FCDA11AFD}" dt="2024-08-27T20:15:01.442" v="4315"/>
          <ac:picMkLst>
            <pc:docMk/>
            <pc:sldMk cId="2406862948" sldId="302"/>
            <ac:picMk id="4" creationId="{A3194CC7-0ADD-29EF-C1D4-18F9366E60F3}"/>
          </ac:picMkLst>
        </pc:picChg>
        <pc:picChg chg="add mod">
          <ac:chgData name="Duane Storti" userId="4548fd883cddd501" providerId="LiveId" clId="{B0CD04E8-78F5-43D8-B757-805FCDA11AFD}" dt="2024-08-27T20:15:27.580" v="4317"/>
          <ac:picMkLst>
            <pc:docMk/>
            <pc:sldMk cId="2406862948" sldId="302"/>
            <ac:picMk id="5" creationId="{C9A12053-4F1B-1743-AB77-4F1589DA5CE7}"/>
          </ac:picMkLst>
        </pc:picChg>
        <pc:picChg chg="add mod">
          <ac:chgData name="Duane Storti" userId="4548fd883cddd501" providerId="LiveId" clId="{B0CD04E8-78F5-43D8-B757-805FCDA11AFD}" dt="2024-08-27T20:17:18.742" v="4407" actId="14100"/>
          <ac:picMkLst>
            <pc:docMk/>
            <pc:sldMk cId="2406862948" sldId="302"/>
            <ac:picMk id="6" creationId="{7ED50415-C386-D059-E46E-7A997F3A9895}"/>
          </ac:picMkLst>
        </pc:picChg>
        <pc:picChg chg="add mod">
          <ac:chgData name="Duane Storti" userId="4548fd883cddd501" providerId="LiveId" clId="{B0CD04E8-78F5-43D8-B757-805FCDA11AFD}" dt="2024-08-27T20:19:57.617" v="4542" actId="14100"/>
          <ac:picMkLst>
            <pc:docMk/>
            <pc:sldMk cId="2406862948" sldId="302"/>
            <ac:picMk id="7" creationId="{E729959F-CFC1-2350-DA75-450C8C1EB92F}"/>
          </ac:picMkLst>
        </pc:picChg>
      </pc:sldChg>
      <pc:sldChg chg="modSp new mod">
        <pc:chgData name="Duane Storti" userId="4548fd883cddd501" providerId="LiveId" clId="{B0CD04E8-78F5-43D8-B757-805FCDA11AFD}" dt="2024-08-27T20:37:47.579" v="4836" actId="20577"/>
        <pc:sldMkLst>
          <pc:docMk/>
          <pc:sldMk cId="4132384311" sldId="303"/>
        </pc:sldMkLst>
        <pc:spChg chg="mod">
          <ac:chgData name="Duane Storti" userId="4548fd883cddd501" providerId="LiveId" clId="{B0CD04E8-78F5-43D8-B757-805FCDA11AFD}" dt="2024-08-27T20:36:32.854" v="4747" actId="20577"/>
          <ac:spMkLst>
            <pc:docMk/>
            <pc:sldMk cId="4132384311" sldId="303"/>
            <ac:spMk id="2" creationId="{696B473E-37F8-1AA5-F002-6D03C3558AAF}"/>
          </ac:spMkLst>
        </pc:spChg>
        <pc:spChg chg="mod">
          <ac:chgData name="Duane Storti" userId="4548fd883cddd501" providerId="LiveId" clId="{B0CD04E8-78F5-43D8-B757-805FCDA11AFD}" dt="2024-08-27T20:37:47.579" v="4836" actId="20577"/>
          <ac:spMkLst>
            <pc:docMk/>
            <pc:sldMk cId="4132384311" sldId="303"/>
            <ac:spMk id="3" creationId="{CBE6502D-D96C-BFFF-169E-EDE6A48673AF}"/>
          </ac:spMkLst>
        </pc:spChg>
      </pc:sldChg>
      <pc:sldChg chg="new del">
        <pc:chgData name="Duane Storti" userId="4548fd883cddd501" providerId="LiveId" clId="{B0CD04E8-78F5-43D8-B757-805FCDA11AFD}" dt="2024-08-27T20:36:59.437" v="4758" actId="2696"/>
        <pc:sldMkLst>
          <pc:docMk/>
          <pc:sldMk cId="2136314134" sldId="304"/>
        </pc:sldMkLst>
      </pc:sldChg>
      <pc:sldChg chg="addSp delSp modSp new del mod modAnim">
        <pc:chgData name="Duane Storti" userId="4548fd883cddd501" providerId="LiveId" clId="{B0CD04E8-78F5-43D8-B757-805FCDA11AFD}" dt="2024-08-28T09:23:47.310" v="5341" actId="2696"/>
        <pc:sldMkLst>
          <pc:docMk/>
          <pc:sldMk cId="3047717416" sldId="304"/>
        </pc:sldMkLst>
        <pc:picChg chg="add del mod">
          <ac:chgData name="Duane Storti" userId="4548fd883cddd501" providerId="LiveId" clId="{B0CD04E8-78F5-43D8-B757-805FCDA11AFD}" dt="2024-08-28T09:21:20.761" v="5336" actId="21"/>
          <ac:picMkLst>
            <pc:docMk/>
            <pc:sldMk cId="3047717416" sldId="304"/>
            <ac:picMk id="5" creationId="{28328A29-C6C4-85D6-0866-E5C64E574CE8}"/>
          </ac:picMkLst>
        </pc:picChg>
        <pc:picChg chg="add mod">
          <ac:chgData name="Duane Storti" userId="4548fd883cddd501" providerId="LiveId" clId="{B0CD04E8-78F5-43D8-B757-805FCDA11AFD}" dt="2024-08-28T09:23:42" v="5340"/>
          <ac:picMkLst>
            <pc:docMk/>
            <pc:sldMk cId="3047717416" sldId="304"/>
            <ac:picMk id="6" creationId="{B86A5279-7765-3368-7E0A-FD15119224A1}"/>
          </ac:picMkLst>
        </pc:picChg>
      </pc:sldChg>
      <pc:sldMasterChg chg="modSldLayout">
        <pc:chgData name="Duane Storti" userId="4548fd883cddd501" providerId="LiveId" clId="{B0CD04E8-78F5-43D8-B757-805FCDA11AFD}" dt="2024-08-26T07:51:23.963" v="642" actId="12"/>
        <pc:sldMasterMkLst>
          <pc:docMk/>
          <pc:sldMasterMk cId="3826496306" sldId="2147483648"/>
        </pc:sldMasterMkLst>
        <pc:sldLayoutChg chg="modSp">
          <pc:chgData name="Duane Storti" userId="4548fd883cddd501" providerId="LiveId" clId="{B0CD04E8-78F5-43D8-B757-805FCDA11AFD}" dt="2024-08-26T07:51:23.963" v="642" actId="12"/>
          <pc:sldLayoutMkLst>
            <pc:docMk/>
            <pc:sldMasterMk cId="3826496306" sldId="2147483648"/>
            <pc:sldLayoutMk cId="1785922270" sldId="2147483656"/>
          </pc:sldLayoutMkLst>
          <pc:spChg chg="mod">
            <ac:chgData name="Duane Storti" userId="4548fd883cddd501" providerId="LiveId" clId="{B0CD04E8-78F5-43D8-B757-805FCDA11AFD}" dt="2024-08-26T07:51:23.963" v="642" actId="12"/>
            <ac:spMkLst>
              <pc:docMk/>
              <pc:sldMasterMk cId="3826496306" sldId="2147483648"/>
              <pc:sldLayoutMk cId="1785922270" sldId="2147483656"/>
              <ac:spMk id="6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2BC32-80A2-4FBB-BA07-FFD0DAC6B9D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14A7D-F9CF-4818-80BA-F80FAB7E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8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 = Geometric Algebra, ME/CE = mechanical/civil engineering</a:t>
            </a:r>
          </a:p>
          <a:p>
            <a:r>
              <a:rPr lang="en-US" dirty="0"/>
              <a:t>Just as a long historical intro should be avoided, I will save some of the self-intro material for the end and discuss on a “time available” basis.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4A7D-F9CF-4818-80BA-F80FAB7E94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7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Spell out acronyms in first bullet then skip the details and go to next slide…</a:t>
            </a:r>
          </a:p>
          <a:p>
            <a:r>
              <a:rPr lang="en-US" dirty="0"/>
              <a:t>A&amp;EP = Applied &amp; and Engineering Physics, T&amp;AM = Theoretical &amp; Applied Mechanics, CAD = Computer-Aided Design, GPU = Graphics processing unit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4A7D-F9CF-4818-80BA-F80FAB7E94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1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4A7D-F9CF-4818-80BA-F80FAB7E94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94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simplest things: Early in statics, learn to identify 2-force and 3-force members and ask how the forces musts be applied to produce equilibrium.</a:t>
            </a:r>
          </a:p>
          <a:p>
            <a:r>
              <a:rPr lang="en-US" dirty="0"/>
              <a:t>2-force member is pretty easy: Given one force, the other must be equal &amp; opposite (so net force is zero); also need to enforce zero net moment to determine the forces must be colinear.</a:t>
            </a:r>
          </a:p>
          <a:p>
            <a:r>
              <a:rPr lang="en-US" dirty="0"/>
              <a:t>3-force member: Third force must act through intersection point of the other 2 (for zero net moment/torque), break other two forces into components; sum &amp; negate…</a:t>
            </a:r>
          </a:p>
          <a:p>
            <a:r>
              <a:rPr lang="en-US" dirty="0"/>
              <a:t>With GA, both of these problems  involve simple subtraction of </a:t>
            </a:r>
            <a:r>
              <a:rPr lang="en-US" dirty="0" err="1"/>
              <a:t>forque</a:t>
            </a:r>
            <a:r>
              <a:rPr lang="en-US" dirty="0"/>
              <a:t> (foment) bivectors.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4A7D-F9CF-4818-80BA-F80FAB7E94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are also not comfortable with English…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4A7D-F9CF-4818-80BA-F80FAB7E94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32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EGA is NOT listed as supported for built-in graphics in ganja.js, kingdon.py, so tricks are needed…</a:t>
            </a:r>
          </a:p>
          <a:p>
            <a:r>
              <a:rPr lang="en-US" dirty="0"/>
              <a:t>CGA: stretch for interpreting vectors, Computational cost of larger basis</a:t>
            </a:r>
          </a:p>
          <a:p>
            <a:r>
              <a:rPr lang="en-US" dirty="0"/>
              <a:t>STA: Make students aware of applications in physics……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4A7D-F9CF-4818-80BA-F80FAB7E94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6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Engage a student to draft the textual explanations!?</a:t>
            </a:r>
          </a:p>
          <a:p>
            <a:r>
              <a:rPr lang="en-US" dirty="0"/>
              <a:t>Fundamentals of Applied Dynamics, J. </a:t>
            </a:r>
            <a:r>
              <a:rPr lang="en-US"/>
              <a:t>H. Williams</a:t>
            </a:r>
            <a:r>
              <a:rPr lang="en-US" dirty="0"/>
              <a:t>, 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4A7D-F9CF-4818-80BA-F80FAB7E94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18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4A7D-F9CF-4818-80BA-F80FAB7E94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10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Applications I have dealt with that make me appreciate the potential of GA (as </a:t>
            </a:r>
            <a:r>
              <a:rPr lang="en-US"/>
              <a:t>time allows…)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4A7D-F9CF-4818-80BA-F80FAB7E94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54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104" y="6157249"/>
            <a:ext cx="2956651" cy="5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5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1843" y="6157249"/>
            <a:ext cx="2947446" cy="5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1843" y="6157249"/>
            <a:ext cx="2947446" cy="5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0985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4403"/>
            <a:ext cx="1103781" cy="963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7240" y="6157249"/>
            <a:ext cx="2956651" cy="5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sz="24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Courier New" panose="02070309020205020404" pitchFamily="49" charset="0"/>
              <a:buChar char="o"/>
              <a:defRPr sz="18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763" y="1364403"/>
            <a:ext cx="1103781" cy="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427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33006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4403"/>
            <a:ext cx="1103781" cy="9636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7240" y="6157249"/>
            <a:ext cx="2956651" cy="5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0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E8D3A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8627" y="6157249"/>
            <a:ext cx="2945605" cy="5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E8D3A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0985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E8D3A2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rgbClr val="E8D3A2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E8D3A2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rgbClr val="E8D3A2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E8D3A2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E8D3A2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4403"/>
            <a:ext cx="1103781" cy="963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763" y="6157249"/>
            <a:ext cx="2945605" cy="5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330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E8D3A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bg1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bg1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bg1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bg1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763" y="1364403"/>
            <a:ext cx="1103781" cy="9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3300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E8D3A2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4403"/>
            <a:ext cx="1103781" cy="9636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2763" y="6157249"/>
            <a:ext cx="2945605" cy="5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707" y="6157248"/>
            <a:ext cx="2947446" cy="5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1757" y="1981173"/>
            <a:ext cx="6972300" cy="171783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BRINGING ENGINEERS TO GEOMETRIC ALGEBRA</a:t>
            </a:r>
          </a:p>
          <a:p>
            <a:pPr algn="ctr"/>
            <a:r>
              <a:rPr lang="en-US" dirty="0"/>
              <a:t>(AND VICE VERSA)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04AF5-DD36-7558-3FBE-21C6C15FC5DA}"/>
              </a:ext>
            </a:extLst>
          </p:cNvPr>
          <p:cNvSpPr txBox="1"/>
          <p:nvPr/>
        </p:nvSpPr>
        <p:spPr>
          <a:xfrm>
            <a:off x="1162879" y="5744816"/>
            <a:ext cx="175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Duane Storti</a:t>
            </a:r>
          </a:p>
        </p:txBody>
      </p:sp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CCED77-D3B2-B5BA-5C8F-56A538682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Reaching Multiple Audiences:</a:t>
            </a:r>
            <a:br>
              <a:rPr lang="en-US" dirty="0"/>
            </a:br>
            <a:r>
              <a:rPr lang="en-US" dirty="0"/>
              <a:t>Faculty, </a:t>
            </a:r>
            <a:r>
              <a:rPr lang="en-US" u="sng" dirty="0"/>
              <a:t>Grad students</a:t>
            </a:r>
            <a:r>
              <a:rPr lang="en-US" dirty="0"/>
              <a:t>, Undergrads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91210-CC9A-B4D5-84E4-41153E265A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Likely most receptive audience</a:t>
            </a:r>
          </a:p>
          <a:p>
            <a:pPr lvl="1"/>
            <a:r>
              <a:rPr lang="en-US" dirty="0"/>
              <a:t>Seen enough matrix/vector algebra to appreciate alternatives</a:t>
            </a:r>
          </a:p>
          <a:p>
            <a:pPr lvl="1"/>
            <a:r>
              <a:rPr lang="en-US" dirty="0"/>
              <a:t>Not yet set in their ways</a:t>
            </a:r>
          </a:p>
          <a:p>
            <a:pPr lvl="1"/>
            <a:r>
              <a:rPr lang="en-US" dirty="0"/>
              <a:t>Looking to learn new things (especially with computing focus)</a:t>
            </a:r>
          </a:p>
          <a:p>
            <a:r>
              <a:rPr lang="en-US" dirty="0"/>
              <a:t>Multi-front approach</a:t>
            </a:r>
          </a:p>
          <a:p>
            <a:pPr lvl="1"/>
            <a:r>
              <a:rPr lang="en-US" dirty="0"/>
              <a:t>Department seminar to interest grads and their advisors</a:t>
            </a:r>
          </a:p>
          <a:p>
            <a:pPr lvl="1"/>
            <a:r>
              <a:rPr lang="en-US" dirty="0"/>
              <a:t>Short intro in related courses:</a:t>
            </a:r>
          </a:p>
          <a:p>
            <a:pPr lvl="2"/>
            <a:r>
              <a:rPr lang="en-US" dirty="0"/>
              <a:t>Numerical methods, High-performance simulation</a:t>
            </a:r>
          </a:p>
          <a:p>
            <a:pPr lvl="2"/>
            <a:r>
              <a:rPr lang="en-US" dirty="0"/>
              <a:t>Raise awareness among student population</a:t>
            </a:r>
          </a:p>
          <a:p>
            <a:pPr lvl="2"/>
            <a:r>
              <a:rPr lang="en-US" dirty="0"/>
              <a:t>Develop initial materials &amp; hone GA pitch</a:t>
            </a:r>
          </a:p>
          <a:p>
            <a:pPr lvl="1"/>
            <a:r>
              <a:rPr lang="en-US" b="1" dirty="0"/>
              <a:t>Offer dedicated GA course at intro grad level</a:t>
            </a:r>
            <a:r>
              <a:rPr lang="en-US" dirty="0"/>
              <a:t> (in 2 weeks)</a:t>
            </a:r>
          </a:p>
        </p:txBody>
      </p:sp>
    </p:spTree>
    <p:extLst>
      <p:ext uri="{BB962C8B-B14F-4D97-AF65-F5344CB8AC3E}">
        <p14:creationId xmlns:p14="http://schemas.microsoft.com/office/powerpoint/2010/main" val="3345111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9F0EED-3F9A-81F8-B3CB-55DBA6C5A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Reaching Multiple Audiences:</a:t>
            </a:r>
            <a:br>
              <a:rPr lang="en-US" dirty="0"/>
            </a:br>
            <a:r>
              <a:rPr lang="en-US" dirty="0"/>
              <a:t>Faculty, Grad students, </a:t>
            </a:r>
            <a:r>
              <a:rPr lang="en-US" u="sng" dirty="0"/>
              <a:t>Undergrads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15D43-F676-BAC5-3D50-E119C5879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Ultimate target audience</a:t>
            </a:r>
          </a:p>
          <a:p>
            <a:pPr lvl="1"/>
            <a:r>
              <a:rPr lang="en-US" dirty="0"/>
              <a:t>Teach students to do things the efficient way the first time</a:t>
            </a:r>
          </a:p>
          <a:p>
            <a:pPr lvl="2"/>
            <a:r>
              <a:rPr lang="en-US" dirty="0"/>
              <a:t>Statics &amp; Dynamics (usu. at sophomore level – 2</a:t>
            </a:r>
            <a:r>
              <a:rPr lang="en-US" baseline="30000" dirty="0"/>
              <a:t>nd</a:t>
            </a:r>
            <a:r>
              <a:rPr lang="en-US" dirty="0"/>
              <a:t> year)</a:t>
            </a:r>
          </a:p>
          <a:p>
            <a:pPr lvl="1"/>
            <a:r>
              <a:rPr lang="en-US" dirty="0"/>
              <a:t>Avoid un-learning and re-thinking</a:t>
            </a:r>
          </a:p>
          <a:p>
            <a:pPr lvl="1"/>
            <a:r>
              <a:rPr lang="en-US" dirty="0"/>
              <a:t>Build solid foundation for upper-level courses</a:t>
            </a:r>
          </a:p>
          <a:p>
            <a:pPr lvl="2"/>
            <a:r>
              <a:rPr lang="en-US" dirty="0"/>
              <a:t>Kinematics and mechanism design</a:t>
            </a:r>
          </a:p>
          <a:p>
            <a:pPr lvl="2"/>
            <a:r>
              <a:rPr lang="en-US" dirty="0"/>
              <a:t>Advanced dynamics</a:t>
            </a:r>
          </a:p>
          <a:p>
            <a:pPr lvl="2"/>
            <a:r>
              <a:rPr lang="en-US" dirty="0"/>
              <a:t>Robotics</a:t>
            </a:r>
          </a:p>
          <a:p>
            <a:pPr lvl="1"/>
            <a:r>
              <a:rPr lang="en-US" dirty="0"/>
              <a:t>Will need major effort to create course materials/text</a:t>
            </a:r>
          </a:p>
          <a:p>
            <a:r>
              <a:rPr lang="en-US" dirty="0"/>
              <a:t>More on this in the future…</a:t>
            </a:r>
          </a:p>
          <a:p>
            <a:pPr marL="0" indent="0">
              <a:buNone/>
            </a:pPr>
            <a:r>
              <a:rPr lang="en-US" dirty="0"/>
              <a:t>Back to immediate focus on Graduate Course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32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358E90-E0A6-A658-354E-E2FB337E44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 grad course: What are the challenges?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C62-A467-D5D6-3974-DB95E755AB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Need for custom-focused course materials adapted to expected student background</a:t>
            </a:r>
          </a:p>
          <a:p>
            <a:pPr lvl="1"/>
            <a:r>
              <a:rPr lang="en-US" dirty="0"/>
              <a:t>Many are novice coders</a:t>
            </a:r>
          </a:p>
          <a:p>
            <a:pPr lvl="1"/>
            <a:r>
              <a:rPr lang="en-US" dirty="0"/>
              <a:t>Few, if any, have seen homogeneous coordinates: </a:t>
            </a:r>
            <a:br>
              <a:rPr lang="en-US" dirty="0"/>
            </a:br>
            <a:r>
              <a:rPr lang="en-US" dirty="0"/>
              <a:t>Need to introduce projective concepts from scratch</a:t>
            </a:r>
          </a:p>
          <a:p>
            <a:pPr lvl="1"/>
            <a:r>
              <a:rPr lang="en-US" dirty="0"/>
              <a:t>Few have graphics experience (besides playing video games)</a:t>
            </a:r>
          </a:p>
          <a:p>
            <a:pPr lvl="1"/>
            <a:r>
              <a:rPr lang="en-US" dirty="0"/>
              <a:t>Most are uncomfortable with the language of serious math</a:t>
            </a:r>
          </a:p>
          <a:p>
            <a:pPr lvl="2"/>
            <a:r>
              <a:rPr lang="en-US" dirty="0"/>
              <a:t>No experience with proofs &amp; want to keep it that way…</a:t>
            </a:r>
          </a:p>
          <a:p>
            <a:pPr lvl="2"/>
            <a:r>
              <a:rPr lang="en-US" dirty="0"/>
              <a:t>No experience with differential geometry or wedge products</a:t>
            </a:r>
          </a:p>
          <a:p>
            <a:pPr lvl="1"/>
            <a:r>
              <a:rPr lang="en-US" dirty="0"/>
              <a:t>Limited time in a 10-week course</a:t>
            </a:r>
          </a:p>
          <a:p>
            <a:pPr lvl="1"/>
            <a:r>
              <a:rPr lang="en-US" u="sng" dirty="0"/>
              <a:t>“Meet them where they are”</a:t>
            </a:r>
            <a:r>
              <a:rPr lang="en-US" dirty="0"/>
              <a:t>: need concrete/familiar examples</a:t>
            </a:r>
          </a:p>
        </p:txBody>
      </p:sp>
    </p:spTree>
    <p:extLst>
      <p:ext uri="{BB962C8B-B14F-4D97-AF65-F5344CB8AC3E}">
        <p14:creationId xmlns:p14="http://schemas.microsoft.com/office/powerpoint/2010/main" val="20044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99776B-8833-C5B0-9F5F-8C9471A715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Plan for overcoming the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B9D3E-750E-7EB5-68DE-5445FF54FA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Candidate “magic” tricks (coming next)</a:t>
            </a:r>
          </a:p>
          <a:p>
            <a:r>
              <a:rPr lang="en-US" dirty="0"/>
              <a:t>Show examples  constructed with the computing tools to be used by students in the course</a:t>
            </a:r>
          </a:p>
          <a:p>
            <a:r>
              <a:rPr lang="en-US" dirty="0"/>
              <a:t>“Meet the students where they are”</a:t>
            </a:r>
          </a:p>
          <a:p>
            <a:pPr lvl="1"/>
            <a:r>
              <a:rPr lang="en-US" dirty="0"/>
              <a:t>Start with familiar things</a:t>
            </a:r>
          </a:p>
          <a:p>
            <a:pPr lvl="2"/>
            <a:r>
              <a:rPr lang="en-US" dirty="0"/>
              <a:t>Recap traditional methods</a:t>
            </a:r>
          </a:p>
          <a:p>
            <a:pPr lvl="2"/>
            <a:r>
              <a:rPr lang="en-US" dirty="0"/>
              <a:t>Simple examples with graphical renderings</a:t>
            </a:r>
          </a:p>
          <a:p>
            <a:pPr lvl="2"/>
            <a:r>
              <a:rPr lang="en-US" dirty="0"/>
              <a:t>Hands-on experience instead of proofs whenever possible</a:t>
            </a:r>
          </a:p>
          <a:p>
            <a:r>
              <a:rPr lang="en-US" dirty="0"/>
              <a:t>Choose appropriate math/computing tools</a:t>
            </a:r>
          </a:p>
        </p:txBody>
      </p:sp>
    </p:spTree>
    <p:extLst>
      <p:ext uri="{BB962C8B-B14F-4D97-AF65-F5344CB8AC3E}">
        <p14:creationId xmlns:p14="http://schemas.microsoft.com/office/powerpoint/2010/main" val="1521405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4B3621A9-21D4-7523-5143-3B2A2F570A55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207A6-A5E8-C20B-CF8D-9A91388C9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Kinemagics</a:t>
            </a:r>
            <a:r>
              <a:rPr lang="en-US" dirty="0"/>
              <a:t>”</a:t>
            </a:r>
          </a:p>
        </p:txBody>
      </p:sp>
      <p:pic>
        <p:nvPicPr>
          <p:cNvPr id="6" name="Screen Recording 2024-08-27 221637">
            <a:hlinkClick r:id="" action="ppaction://media"/>
            <a:extLst>
              <a:ext uri="{FF2B5EF4-FFF2-40B4-BE49-F238E27FC236}">
                <a16:creationId xmlns:a16="http://schemas.microsoft.com/office/drawing/2014/main" id="{7ED50415-C386-D059-E46E-7A997F3A9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16" y="1737868"/>
            <a:ext cx="3800428" cy="3282188"/>
          </a:xfrm>
          <a:prstGeom prst="rect">
            <a:avLst/>
          </a:prstGeom>
        </p:spPr>
      </p:pic>
      <p:pic>
        <p:nvPicPr>
          <p:cNvPr id="7" name="Screen Recording 2024-08-27 221912">
            <a:hlinkClick r:id="" action="ppaction://media"/>
            <a:extLst>
              <a:ext uri="{FF2B5EF4-FFF2-40B4-BE49-F238E27FC236}">
                <a16:creationId xmlns:a16="http://schemas.microsoft.com/office/drawing/2014/main" id="{E729959F-CFC1-2350-DA75-450C8C1EB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6209" y="1739646"/>
            <a:ext cx="3454731" cy="32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6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25B433FC-63DE-DD45-E8FA-04D88D035E0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D6656-3D3C-22B3-3467-208AB6ABE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“Magically” Dimension-Agnostic Dynamics</a:t>
            </a:r>
          </a:p>
        </p:txBody>
      </p:sp>
      <p:pic>
        <p:nvPicPr>
          <p:cNvPr id="4" name="Screen Recording 2024-08-27 175259">
            <a:hlinkClick r:id="" action="ppaction://media"/>
            <a:extLst>
              <a:ext uri="{FF2B5EF4-FFF2-40B4-BE49-F238E27FC236}">
                <a16:creationId xmlns:a16="http://schemas.microsoft.com/office/drawing/2014/main" id="{C5A54EF8-2EB6-10F9-5B3F-F72449431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756" y="1736725"/>
            <a:ext cx="4053307" cy="4090924"/>
          </a:xfrm>
          <a:prstGeom prst="rect">
            <a:avLst/>
          </a:prstGeom>
        </p:spPr>
      </p:pic>
      <p:pic>
        <p:nvPicPr>
          <p:cNvPr id="5" name="Screen Recording 2024-08-27 175349">
            <a:hlinkClick r:id="" action="ppaction://media"/>
            <a:extLst>
              <a:ext uri="{FF2B5EF4-FFF2-40B4-BE49-F238E27FC236}">
                <a16:creationId xmlns:a16="http://schemas.microsoft.com/office/drawing/2014/main" id="{7AB8A703-3908-17D6-2D2C-A0F0073356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5739" y="1736725"/>
            <a:ext cx="3930680" cy="40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2F9DF2-6DD4-C615-E25B-27C78FD131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Technical choices: Algebras to cover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D8A54-6328-6C38-E4DE-0E500BC742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489837"/>
            <a:ext cx="8076956" cy="4015497"/>
          </a:xfrm>
        </p:spPr>
        <p:txBody>
          <a:bodyPr/>
          <a:lstStyle/>
          <a:p>
            <a:r>
              <a:rPr lang="en-US" dirty="0"/>
              <a:t>Cover:</a:t>
            </a:r>
          </a:p>
          <a:p>
            <a:pPr lvl="1"/>
            <a:r>
              <a:rPr lang="en-US" dirty="0"/>
              <a:t>2D Euclidean (EGA2D): Most familiar; Convenient for graphics</a:t>
            </a:r>
          </a:p>
          <a:p>
            <a:pPr lvl="1"/>
            <a:r>
              <a:rPr lang="en-US" dirty="0"/>
              <a:t>2D Plane-based/Projective (PGA2D)</a:t>
            </a:r>
          </a:p>
          <a:p>
            <a:pPr lvl="2"/>
            <a:r>
              <a:rPr lang="en-US" dirty="0"/>
              <a:t>1-up model</a:t>
            </a:r>
          </a:p>
          <a:p>
            <a:pPr lvl="3"/>
            <a:r>
              <a:rPr lang="en-US" dirty="0"/>
              <a:t>Need to present:</a:t>
            </a:r>
          </a:p>
          <a:p>
            <a:pPr lvl="4"/>
            <a:r>
              <a:rPr lang="en-US" dirty="0"/>
              <a:t>Projective geometry &amp; Duality</a:t>
            </a:r>
          </a:p>
          <a:p>
            <a:pPr lvl="4"/>
            <a:r>
              <a:rPr lang="en-US" dirty="0"/>
              <a:t>Representation of planes, line, points as vectors, bi-vectors, tri-vectors</a:t>
            </a:r>
          </a:p>
          <a:p>
            <a:pPr lvl="3"/>
            <a:r>
              <a:rPr lang="en-US" dirty="0"/>
              <a:t>Simplest algebra to include rotation &amp; translation in the plane</a:t>
            </a:r>
          </a:p>
          <a:p>
            <a:pPr lvl="3"/>
            <a:r>
              <a:rPr lang="en-US" dirty="0"/>
              <a:t>Computing cost competitive with “standard” matrix/vector methods</a:t>
            </a:r>
          </a:p>
          <a:p>
            <a:pPr lvl="2"/>
            <a:r>
              <a:rPr lang="en-US" dirty="0"/>
              <a:t>Use PGA3D graphics to visualize embedded projective plane</a:t>
            </a:r>
          </a:p>
          <a:p>
            <a:pPr lvl="1"/>
            <a:r>
              <a:rPr lang="en-US" dirty="0"/>
              <a:t>3D Plane-based/projective (PGA3D):</a:t>
            </a:r>
          </a:p>
          <a:p>
            <a:pPr lvl="2"/>
            <a:r>
              <a:rPr lang="en-US" dirty="0"/>
              <a:t>Fully supports full classical kinematics/dynamics</a:t>
            </a:r>
          </a:p>
          <a:p>
            <a:r>
              <a:rPr lang="en-US" dirty="0"/>
              <a:t>Mention: Conformal GA, space-time algebra</a:t>
            </a:r>
          </a:p>
        </p:txBody>
      </p:sp>
    </p:spTree>
    <p:extLst>
      <p:ext uri="{BB962C8B-B14F-4D97-AF65-F5344CB8AC3E}">
        <p14:creationId xmlns:p14="http://schemas.microsoft.com/office/powerpoint/2010/main" val="3487702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D834BC-02D8-39EE-F150-0DF6C5960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Technical choices: Computing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FE4F2-9443-1F95-CF32-7845CE331F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Ganja vs </a:t>
            </a:r>
            <a:r>
              <a:rPr lang="en-US" dirty="0" err="1"/>
              <a:t>kingdon</a:t>
            </a:r>
            <a:r>
              <a:rPr lang="en-US" dirty="0"/>
              <a:t> vs Clifford vs </a:t>
            </a:r>
            <a:r>
              <a:rPr lang="en-US" dirty="0" err="1"/>
              <a:t>pygae</a:t>
            </a:r>
            <a:r>
              <a:rPr lang="en-US" dirty="0"/>
              <a:t> vs </a:t>
            </a:r>
            <a:r>
              <a:rPr lang="en-US" dirty="0" err="1"/>
              <a:t>GAViewer</a:t>
            </a:r>
            <a:endParaRPr lang="en-US" dirty="0"/>
          </a:p>
          <a:p>
            <a:r>
              <a:rPr lang="en-US" dirty="0"/>
              <a:t>Desire for numeric &amp; symbolic capabilities</a:t>
            </a:r>
          </a:p>
          <a:p>
            <a:r>
              <a:rPr lang="en-US" dirty="0"/>
              <a:t>Departmental choice of python</a:t>
            </a:r>
          </a:p>
          <a:p>
            <a:r>
              <a:rPr lang="en-US" dirty="0"/>
              <a:t>Personal experience with </a:t>
            </a:r>
            <a:r>
              <a:rPr lang="en-US" dirty="0" err="1"/>
              <a:t>Mma</a:t>
            </a:r>
            <a:r>
              <a:rPr lang="en-US" dirty="0"/>
              <a:t>…</a:t>
            </a:r>
          </a:p>
          <a:p>
            <a:r>
              <a:rPr lang="en-US" dirty="0"/>
              <a:t>Interactivity: </a:t>
            </a:r>
            <a:r>
              <a:rPr lang="en-US" dirty="0" err="1"/>
              <a:t>Jupyter</a:t>
            </a:r>
            <a:r>
              <a:rPr lang="en-US" dirty="0"/>
              <a:t> notebooks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For this initial class: </a:t>
            </a:r>
            <a:r>
              <a:rPr lang="en-US" dirty="0" err="1"/>
              <a:t>Jupyter</a:t>
            </a:r>
            <a:r>
              <a:rPr lang="en-US" dirty="0"/>
              <a:t> notebook with kingdon.py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64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B44790-C542-90EA-9DF0-456BFAEA30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How you can support the effort to spread the word:</a:t>
            </a:r>
          </a:p>
          <a:p>
            <a:r>
              <a:rPr lang="en-US" dirty="0"/>
              <a:t>Create example “ladders” for climbing learning curve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E48E8-F4FF-89C6-3CFA-E6F71AD00F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457600"/>
            <a:ext cx="8076956" cy="4015497"/>
          </a:xfrm>
        </p:spPr>
        <p:txBody>
          <a:bodyPr/>
          <a:lstStyle/>
          <a:p>
            <a:pPr lvl="1"/>
            <a:r>
              <a:rPr lang="en-US" dirty="0"/>
              <a:t>Start from simplest, then add features</a:t>
            </a:r>
          </a:p>
          <a:p>
            <a:pPr lvl="1"/>
            <a:r>
              <a:rPr lang="en-US" dirty="0"/>
              <a:t>Remember the perspective of someone who does not yet know what you know about GA</a:t>
            </a:r>
          </a:p>
          <a:p>
            <a:pPr lvl="2"/>
            <a:r>
              <a:rPr lang="en-US" dirty="0"/>
              <a:t>Provide text to </a:t>
            </a:r>
            <a:r>
              <a:rPr lang="en-US" u="sng" dirty="0"/>
              <a:t>explain and point out salient features</a:t>
            </a:r>
          </a:p>
          <a:p>
            <a:pPr lvl="2"/>
            <a:r>
              <a:rPr lang="en-US" dirty="0"/>
              <a:t>What widgets to manipulate? What outcome should be observed?</a:t>
            </a:r>
          </a:p>
          <a:p>
            <a:pPr lvl="1"/>
            <a:r>
              <a:rPr lang="en-US" dirty="0"/>
              <a:t>Example: dynamics</a:t>
            </a:r>
          </a:p>
          <a:p>
            <a:pPr lvl="2"/>
            <a:r>
              <a:rPr lang="en-US" dirty="0"/>
              <a:t>Intro dynamics classes may barely get to 3D rigid body motion</a:t>
            </a:r>
          </a:p>
          <a:p>
            <a:pPr lvl="2"/>
            <a:r>
              <a:rPr lang="en-US" dirty="0"/>
              <a:t>Connect with simpler examples:</a:t>
            </a:r>
          </a:p>
          <a:p>
            <a:pPr lvl="3"/>
            <a:r>
              <a:rPr lang="en-US" dirty="0"/>
              <a:t>Particle dynamics (Explicitly describe inverse momentum operator)</a:t>
            </a:r>
          </a:p>
          <a:p>
            <a:pPr lvl="3"/>
            <a:r>
              <a:rPr lang="en-US" dirty="0"/>
              <a:t>Start with 1D and work up to 2D and 3D</a:t>
            </a:r>
          </a:p>
          <a:p>
            <a:pPr lvl="3"/>
            <a:r>
              <a:rPr lang="en-US" dirty="0"/>
              <a:t>Simple, familiar constraints: (double) pendulum (planar, spherical)</a:t>
            </a:r>
          </a:p>
          <a:p>
            <a:pPr lvl="1"/>
            <a:r>
              <a:rPr lang="en-US" dirty="0"/>
              <a:t>More advanced topics</a:t>
            </a:r>
          </a:p>
          <a:p>
            <a:pPr lvl="2"/>
            <a:r>
              <a:rPr lang="en-US" dirty="0" err="1"/>
              <a:t>Lagrangian</a:t>
            </a:r>
            <a:r>
              <a:rPr lang="en-US" dirty="0"/>
              <a:t> mechanics (generalized coords – or lack thereof)</a:t>
            </a:r>
          </a:p>
          <a:p>
            <a:pPr lvl="2"/>
            <a:r>
              <a:rPr lang="en-US" dirty="0"/>
              <a:t>Multi-domain systems: electromechanical systems (Williams)</a:t>
            </a:r>
          </a:p>
          <a:p>
            <a:pPr lvl="1"/>
            <a:r>
              <a:rPr lang="en-US" dirty="0"/>
              <a:t>Save historical discussions until the end…</a:t>
            </a:r>
          </a:p>
        </p:txBody>
      </p:sp>
    </p:spTree>
    <p:extLst>
      <p:ext uri="{BB962C8B-B14F-4D97-AF65-F5344CB8AC3E}">
        <p14:creationId xmlns:p14="http://schemas.microsoft.com/office/powerpoint/2010/main" val="323242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58AA2B-35AF-6A5E-04BF-9F97B7120D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Examples of course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7CBBB-7F6F-8EF9-08D9-E2D52F2661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“Magic” examples (in kingdom or ganja - seen earlier)</a:t>
            </a:r>
          </a:p>
          <a:p>
            <a:r>
              <a:rPr lang="en-US" dirty="0"/>
              <a:t>Show Mathematica examples</a:t>
            </a:r>
          </a:p>
          <a:p>
            <a:r>
              <a:rPr lang="en-US" dirty="0"/>
              <a:t>Show conversion to </a:t>
            </a:r>
            <a:r>
              <a:rPr lang="en-US" dirty="0" err="1"/>
              <a:t>Kingdon</a:t>
            </a:r>
            <a:endParaRPr lang="en-US" dirty="0"/>
          </a:p>
          <a:p>
            <a:r>
              <a:rPr lang="en-US" dirty="0"/>
              <a:t>Illustrate native graphic interactivity and widgets</a:t>
            </a:r>
          </a:p>
        </p:txBody>
      </p:sp>
    </p:spTree>
    <p:extLst>
      <p:ext uri="{BB962C8B-B14F-4D97-AF65-F5344CB8AC3E}">
        <p14:creationId xmlns:p14="http://schemas.microsoft.com/office/powerpoint/2010/main" val="1149815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9C61D8-5249-9A6B-6162-99308687B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Plan for the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83316-8B9E-6899-BF9D-FEF94AF10B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757" y="1481329"/>
            <a:ext cx="8076956" cy="4270894"/>
          </a:xfrm>
        </p:spPr>
        <p:txBody>
          <a:bodyPr/>
          <a:lstStyle/>
          <a:p>
            <a:r>
              <a:rPr lang="en-US" dirty="0"/>
              <a:t>Self-introduction </a:t>
            </a:r>
          </a:p>
          <a:p>
            <a:r>
              <a:rPr lang="en-US" dirty="0"/>
              <a:t>Mission</a:t>
            </a:r>
          </a:p>
          <a:p>
            <a:r>
              <a:rPr lang="en-US" dirty="0"/>
              <a:t>Current status of GA in ME/CE &amp; how to change it…</a:t>
            </a:r>
          </a:p>
          <a:p>
            <a:r>
              <a:rPr lang="en-US" dirty="0"/>
              <a:t>Reaching multiple audiences: faculty, grads, undergrads</a:t>
            </a:r>
          </a:p>
          <a:p>
            <a:r>
              <a:rPr lang="en-US" dirty="0"/>
              <a:t>Initial offering of intro grad class</a:t>
            </a:r>
          </a:p>
          <a:p>
            <a:pPr lvl="1"/>
            <a:r>
              <a:rPr lang="en-US" dirty="0"/>
              <a:t>Challenges &amp; plan to overcome them</a:t>
            </a:r>
          </a:p>
          <a:p>
            <a:pPr lvl="1"/>
            <a:r>
              <a:rPr lang="en-US" dirty="0"/>
              <a:t>Technical choices: algebras &amp; software</a:t>
            </a:r>
          </a:p>
          <a:p>
            <a:pPr lvl="1"/>
            <a:r>
              <a:rPr lang="en-US" dirty="0"/>
              <a:t>Meet them where they are: “ladders” of concrete examples</a:t>
            </a:r>
          </a:p>
          <a:p>
            <a:r>
              <a:rPr lang="en-US" dirty="0"/>
              <a:t>How you can help</a:t>
            </a:r>
          </a:p>
          <a:p>
            <a:r>
              <a:rPr lang="en-US" dirty="0"/>
              <a:t>Sample class materials</a:t>
            </a:r>
          </a:p>
          <a:p>
            <a:r>
              <a:rPr lang="en-US" dirty="0"/>
              <a:t>Motivational applications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30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948596E5-7272-B017-F5B5-A38CCDAD3178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A730D-C249-611A-5D04-0183CC1C31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Interactive Graphics</a:t>
            </a:r>
            <a:br>
              <a:rPr lang="en-US" dirty="0"/>
            </a:br>
            <a:r>
              <a:rPr lang="en-US" dirty="0"/>
              <a:t>using </a:t>
            </a:r>
            <a:r>
              <a:rPr lang="en-US" i="1" dirty="0"/>
              <a:t>Mathematica</a:t>
            </a:r>
          </a:p>
          <a:p>
            <a:endParaRPr lang="en-US" dirty="0"/>
          </a:p>
        </p:txBody>
      </p:sp>
      <p:pic>
        <p:nvPicPr>
          <p:cNvPr id="4" name="Screen Recording 2024-08-27 161608">
            <a:hlinkClick r:id="" action="ppaction://media"/>
            <a:extLst>
              <a:ext uri="{FF2B5EF4-FFF2-40B4-BE49-F238E27FC236}">
                <a16:creationId xmlns:a16="http://schemas.microsoft.com/office/drawing/2014/main" id="{94431086-8976-EF3B-FC7C-F67509EB8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0208" y="154398"/>
            <a:ext cx="4881626" cy="662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DECBB941-9CF6-5AEE-F82E-8A4CCEBEE00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r>
              <a:rPr lang="en-US" dirty="0"/>
              <a:t>Projective duality</a:t>
            </a:r>
            <a:br>
              <a:rPr lang="en-US" dirty="0"/>
            </a:br>
            <a:r>
              <a:rPr lang="en-US" dirty="0"/>
              <a:t>(2D &amp; 3D)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20B05-53F2-3F7C-FA47-03340E66F2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Interactive Graphics</a:t>
            </a:r>
            <a:br>
              <a:rPr lang="en-US" dirty="0"/>
            </a:br>
            <a:r>
              <a:rPr lang="en-US" dirty="0"/>
              <a:t>using kindon.py</a:t>
            </a:r>
          </a:p>
        </p:txBody>
      </p:sp>
      <p:pic>
        <p:nvPicPr>
          <p:cNvPr id="4" name="Screen Recording 2024-08-27 163328">
            <a:hlinkClick r:id="" action="ppaction://media"/>
            <a:extLst>
              <a:ext uri="{FF2B5EF4-FFF2-40B4-BE49-F238E27FC236}">
                <a16:creationId xmlns:a16="http://schemas.microsoft.com/office/drawing/2014/main" id="{6093D7CB-1B45-6981-1F0C-E3A45BAA0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8971" y="360883"/>
            <a:ext cx="4639429" cy="568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42E7-2A8A-42C4-DE45-71A0CE4D9F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757" y="371510"/>
            <a:ext cx="8184662" cy="524602"/>
          </a:xfrm>
        </p:spPr>
        <p:txBody>
          <a:bodyPr/>
          <a:lstStyle/>
          <a:p>
            <a:r>
              <a:rPr lang="en-US" dirty="0"/>
              <a:t>Code for </a:t>
            </a:r>
            <a:r>
              <a:rPr lang="en-US" dirty="0" err="1"/>
              <a:t>kingdon</a:t>
            </a:r>
            <a:r>
              <a:rPr lang="en-US" dirty="0"/>
              <a:t> duality interactive demo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EF092-CD46-B844-58BA-3090858C08BE}"/>
              </a:ext>
            </a:extLst>
          </p:cNvPr>
          <p:cNvSpPr txBox="1"/>
          <p:nvPr/>
        </p:nvSpPr>
        <p:spPr>
          <a:xfrm>
            <a:off x="3958019" y="978408"/>
            <a:ext cx="236962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 = point2(1., 0.5)</a:t>
            </a:r>
          </a:p>
          <a:p>
            <a:endParaRPr lang="en-US" sz="1200" dirty="0"/>
          </a:p>
          <a:p>
            <a:r>
              <a:rPr lang="en-US" sz="1200" dirty="0"/>
              <a:t>def graph_func2():</a:t>
            </a:r>
          </a:p>
          <a:p>
            <a:r>
              <a:rPr lang="en-US" sz="1200" dirty="0"/>
              <a:t>    O = point2(0,0)</a:t>
            </a:r>
          </a:p>
          <a:p>
            <a:r>
              <a:rPr lang="en-US" sz="1200" dirty="0"/>
              <a:t>    Uline = </a:t>
            </a:r>
            <a:r>
              <a:rPr lang="en-US" sz="1200" dirty="0" err="1"/>
              <a:t>U.dual</a:t>
            </a:r>
            <a:r>
              <a:rPr lang="en-US" sz="1200" dirty="0"/>
              <a:t>()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Vline</a:t>
            </a:r>
            <a:r>
              <a:rPr lang="en-US" sz="1200" dirty="0"/>
              <a:t> = </a:t>
            </a:r>
            <a:r>
              <a:rPr lang="en-US" sz="1200" dirty="0" err="1"/>
              <a:t>V.dual</a:t>
            </a:r>
            <a:r>
              <a:rPr lang="en-US" sz="1200" dirty="0"/>
              <a:t>()</a:t>
            </a:r>
          </a:p>
          <a:p>
            <a:r>
              <a:rPr lang="en-US" sz="1200" dirty="0"/>
              <a:t>    X = point2(1,0)</a:t>
            </a:r>
          </a:p>
          <a:p>
            <a:r>
              <a:rPr lang="en-US" sz="1200" dirty="0"/>
              <a:t>    Y = point2(0,1)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xaxis</a:t>
            </a:r>
            <a:r>
              <a:rPr lang="en-US" sz="1200" dirty="0"/>
              <a:t> = [O,X]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yaxis</a:t>
            </a:r>
            <a:r>
              <a:rPr lang="en-US" sz="1200" dirty="0"/>
              <a:t> = [O,Y]</a:t>
            </a:r>
          </a:p>
          <a:p>
            <a:r>
              <a:rPr lang="en-US" sz="1200" dirty="0"/>
              <a:t>    return [</a:t>
            </a:r>
          </a:p>
          <a:p>
            <a:r>
              <a:rPr lang="en-US" sz="1200" dirty="0"/>
              <a:t>        gray, O, 'O', </a:t>
            </a:r>
            <a:r>
              <a:rPr lang="en-US" sz="1200" dirty="0" err="1"/>
              <a:t>xaxis</a:t>
            </a:r>
            <a:r>
              <a:rPr lang="en-US" sz="1200" dirty="0"/>
              <a:t>, 'X’, </a:t>
            </a:r>
          </a:p>
          <a:p>
            <a:r>
              <a:rPr lang="en-US" sz="1200" dirty="0"/>
              <a:t>        </a:t>
            </a:r>
            <a:r>
              <a:rPr lang="en-US" sz="1200" dirty="0" err="1"/>
              <a:t>yaxis</a:t>
            </a:r>
            <a:r>
              <a:rPr lang="en-US" sz="1200" dirty="0"/>
              <a:t>, 'Y’,</a:t>
            </a:r>
          </a:p>
          <a:p>
            <a:r>
              <a:rPr lang="en-US" sz="1200" dirty="0"/>
              <a:t>        red, U, 'U', [O,U],</a:t>
            </a:r>
          </a:p>
          <a:p>
            <a:r>
              <a:rPr lang="en-US" sz="1200" dirty="0"/>
              <a:t>        red, Uline,]</a:t>
            </a:r>
          </a:p>
          <a:p>
            <a:r>
              <a:rPr lang="en-US" sz="1200" dirty="0"/>
              <a:t>        </a:t>
            </a:r>
          </a:p>
          <a:p>
            <a:r>
              <a:rPr lang="en-US" sz="1200" dirty="0"/>
              <a:t>graph2 = PGA2D.graph(</a:t>
            </a:r>
          </a:p>
          <a:p>
            <a:r>
              <a:rPr lang="en-US" sz="1200" dirty="0"/>
              <a:t>    graph_func2,</a:t>
            </a:r>
          </a:p>
          <a:p>
            <a:r>
              <a:rPr lang="en-US" sz="1200" dirty="0"/>
              <a:t>    animate=True,</a:t>
            </a:r>
          </a:p>
          <a:p>
            <a:r>
              <a:rPr lang="en-US" sz="1200" dirty="0"/>
              <a:t>    width='100%',</a:t>
            </a:r>
          </a:p>
          <a:p>
            <a:r>
              <a:rPr lang="en-US" sz="1200" dirty="0"/>
              <a:t>    scale=1.0,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pointRadius</a:t>
            </a:r>
            <a:r>
              <a:rPr lang="en-US" sz="1200" dirty="0"/>
              <a:t>=3,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lineWidth</a:t>
            </a:r>
            <a:r>
              <a:rPr lang="en-US" sz="1200" dirty="0"/>
              <a:t>=10,</a:t>
            </a:r>
          </a:p>
          <a:p>
            <a:r>
              <a:rPr lang="en-US" sz="1200" dirty="0"/>
              <a:t>    grid=True,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fontSize</a:t>
            </a:r>
            <a:r>
              <a:rPr lang="en-US" sz="1200" dirty="0"/>
              <a:t>=2)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A340C-4D84-B338-3119-C84B75DB085A}"/>
              </a:ext>
            </a:extLst>
          </p:cNvPr>
          <p:cNvSpPr txBox="1"/>
          <p:nvPr/>
        </p:nvSpPr>
        <p:spPr>
          <a:xfrm>
            <a:off x="5769864" y="868680"/>
            <a:ext cx="30632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def graph_func3():</a:t>
            </a:r>
          </a:p>
          <a:p>
            <a:r>
              <a:rPr lang="en-US" sz="1200" dirty="0"/>
              <a:t>    s = 1.5</a:t>
            </a:r>
          </a:p>
          <a:p>
            <a:r>
              <a:rPr lang="en-US" sz="1200" dirty="0"/>
              <a:t>    P3 = point3(0,0,0)</a:t>
            </a:r>
          </a:p>
          <a:p>
            <a:r>
              <a:rPr lang="en-US" sz="1200" dirty="0"/>
              <a:t>    O3 = up(O)</a:t>
            </a:r>
          </a:p>
          <a:p>
            <a:r>
              <a:rPr lang="en-US" sz="1200" dirty="0"/>
              <a:t>    U3 = up(U)</a:t>
            </a:r>
          </a:p>
          <a:p>
            <a:endParaRPr lang="en-US" sz="1200" dirty="0"/>
          </a:p>
          <a:p>
            <a:r>
              <a:rPr lang="en-US" sz="1200" dirty="0"/>
              <a:t>    X3 = up(point2(1,0))</a:t>
            </a:r>
          </a:p>
          <a:p>
            <a:r>
              <a:rPr lang="en-US" sz="1200" dirty="0"/>
              <a:t>    Y3 = up(point2(0,1))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xaxis</a:t>
            </a:r>
            <a:r>
              <a:rPr lang="en-US" sz="1200" dirty="0"/>
              <a:t> = [O3,X3]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yaxis</a:t>
            </a:r>
            <a:r>
              <a:rPr lang="en-US" sz="1200" dirty="0"/>
              <a:t> = [O3,Y3]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projPlane</a:t>
            </a:r>
            <a:r>
              <a:rPr lang="en-US" sz="1200" dirty="0"/>
              <a:t> = s * PGA3D.vector(e0=-1, e1=0, 	e2=1, e3=0)</a:t>
            </a:r>
          </a:p>
          <a:p>
            <a:r>
              <a:rPr lang="en-US" sz="1200" dirty="0"/>
              <a:t>    ULine3 = s * U3 &amp; P3</a:t>
            </a:r>
          </a:p>
          <a:p>
            <a:r>
              <a:rPr lang="en-US" sz="1200" dirty="0"/>
              <a:t>    UPlane3 = s * (U3.dual() | P3)*P3</a:t>
            </a:r>
          </a:p>
          <a:p>
            <a:r>
              <a:rPr lang="en-US" sz="1200" dirty="0"/>
              <a:t>    ULine2 = UPlane3 ^ </a:t>
            </a:r>
            <a:r>
              <a:rPr lang="en-US" sz="1200" dirty="0" err="1"/>
              <a:t>projPlane</a:t>
            </a:r>
            <a:endParaRPr lang="en-US" sz="1200" dirty="0"/>
          </a:p>
          <a:p>
            <a:r>
              <a:rPr lang="en-US" sz="1200" dirty="0"/>
              <a:t>    return [cyan, </a:t>
            </a:r>
            <a:r>
              <a:rPr lang="en-US" sz="1200" dirty="0" err="1"/>
              <a:t>xaxis</a:t>
            </a:r>
            <a:r>
              <a:rPr lang="en-US" sz="1200" dirty="0"/>
              <a:t>, 'x1', magenta, </a:t>
            </a:r>
            <a:r>
              <a:rPr lang="en-US" sz="1200" dirty="0" err="1"/>
              <a:t>yaxis</a:t>
            </a:r>
            <a:r>
              <a:rPr lang="en-US" sz="1200" dirty="0"/>
              <a:t>, 'x2',</a:t>
            </a:r>
          </a:p>
          <a:p>
            <a:r>
              <a:rPr lang="en-US" sz="1200" dirty="0"/>
              <a:t>        black, P3, 'P', O3, 'O', P3&amp;O3,</a:t>
            </a:r>
          </a:p>
          <a:p>
            <a:r>
              <a:rPr lang="en-US" sz="1200" dirty="0"/>
              <a:t>        gray, </a:t>
            </a:r>
            <a:r>
              <a:rPr lang="en-US" sz="1200" dirty="0" err="1"/>
              <a:t>projPlane</a:t>
            </a:r>
            <a:r>
              <a:rPr lang="en-US" sz="1200" dirty="0"/>
              <a:t>,</a:t>
            </a:r>
          </a:p>
          <a:p>
            <a:r>
              <a:rPr lang="en-US" sz="1200" dirty="0"/>
              <a:t>        red, U3, 'U', ULine2, </a:t>
            </a:r>
          </a:p>
          <a:p>
            <a:r>
              <a:rPr lang="en-US" sz="1200" dirty="0"/>
              <a:t>        0x882222, ULine3, UPlane3, ]</a:t>
            </a:r>
          </a:p>
          <a:p>
            <a:endParaRPr lang="en-US" sz="1200" dirty="0"/>
          </a:p>
          <a:p>
            <a:r>
              <a:rPr lang="en-US" sz="1200" dirty="0"/>
              <a:t>graph3 = PGA3D.graph(</a:t>
            </a:r>
          </a:p>
          <a:p>
            <a:r>
              <a:rPr lang="en-US" sz="1200" dirty="0"/>
              <a:t>    graph_func3,</a:t>
            </a:r>
          </a:p>
          <a:p>
            <a:r>
              <a:rPr lang="en-US" sz="1200" dirty="0"/>
              <a:t>    animate=True, width='100%',</a:t>
            </a:r>
          </a:p>
          <a:p>
            <a:r>
              <a:rPr lang="en-US" sz="1200" dirty="0"/>
              <a:t>    scale=1.0, </a:t>
            </a:r>
            <a:r>
              <a:rPr lang="en-US" sz="1200" dirty="0" err="1"/>
              <a:t>pointRadius</a:t>
            </a:r>
            <a:r>
              <a:rPr lang="en-US" sz="1200" dirty="0"/>
              <a:t>=3,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lineWidth</a:t>
            </a:r>
            <a:r>
              <a:rPr lang="en-US" sz="1200" dirty="0"/>
              <a:t>=10, grid=True, </a:t>
            </a:r>
            <a:r>
              <a:rPr lang="en-US" sz="1200" dirty="0" err="1"/>
              <a:t>fontSize</a:t>
            </a:r>
            <a:r>
              <a:rPr lang="en-US" sz="1200" dirty="0"/>
              <a:t>=3,)</a:t>
            </a:r>
          </a:p>
          <a:p>
            <a:endParaRPr lang="en-US" sz="1200" dirty="0"/>
          </a:p>
          <a:p>
            <a:r>
              <a:rPr lang="en-US" sz="1200" dirty="0" err="1"/>
              <a:t>ipywidgets.VBox</a:t>
            </a:r>
            <a:r>
              <a:rPr lang="en-US" sz="1200" dirty="0"/>
              <a:t>([graph2, graph3])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99324-BE4B-C921-2106-12A71576EF0D}"/>
              </a:ext>
            </a:extLst>
          </p:cNvPr>
          <p:cNvSpPr txBox="1"/>
          <p:nvPr/>
        </p:nvSpPr>
        <p:spPr>
          <a:xfrm>
            <a:off x="292607" y="886969"/>
            <a:ext cx="375818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200" dirty="0"/>
              <a:t>%pip install -q </a:t>
            </a:r>
            <a:r>
              <a:rPr lang="en-US" sz="1200" dirty="0" err="1"/>
              <a:t>kingdon</a:t>
            </a:r>
            <a:r>
              <a:rPr lang="en-US" sz="1200" dirty="0"/>
              <a:t> </a:t>
            </a:r>
            <a:r>
              <a:rPr lang="en-US" sz="1200" dirty="0" err="1"/>
              <a:t>anywidget</a:t>
            </a:r>
            <a:r>
              <a:rPr lang="en-US" sz="1200" dirty="0"/>
              <a:t>==0.9.9 </a:t>
            </a:r>
          </a:p>
          <a:p>
            <a:pPr marL="0" indent="0">
              <a:buNone/>
            </a:pPr>
            <a:r>
              <a:rPr lang="en-US" sz="1200" dirty="0"/>
              <a:t>import </a:t>
            </a:r>
            <a:r>
              <a:rPr lang="en-US" sz="1200" dirty="0" err="1"/>
              <a:t>numpy</a:t>
            </a:r>
            <a:r>
              <a:rPr lang="en-US" sz="1200" dirty="0"/>
              <a:t> as np</a:t>
            </a:r>
          </a:p>
          <a:p>
            <a:pPr marL="0" indent="0">
              <a:buNone/>
            </a:pPr>
            <a:r>
              <a:rPr lang="en-US" sz="1200" dirty="0"/>
              <a:t>from </a:t>
            </a:r>
            <a:r>
              <a:rPr lang="en-US" sz="1200" dirty="0" err="1"/>
              <a:t>kingdon</a:t>
            </a:r>
            <a:r>
              <a:rPr lang="en-US" sz="1200" dirty="0"/>
              <a:t> import Algebra</a:t>
            </a:r>
          </a:p>
          <a:p>
            <a:pPr marL="0" indent="0">
              <a:buNone/>
            </a:pPr>
            <a:r>
              <a:rPr lang="en-US" sz="1200" dirty="0"/>
              <a:t>import </a:t>
            </a:r>
            <a:r>
              <a:rPr lang="en-US" sz="1200" dirty="0" err="1"/>
              <a:t>ipywidgets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</a:rPr>
              <a:t>EGA2D = Algebra(2, 0, 0)</a:t>
            </a:r>
          </a:p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</a:rPr>
              <a:t>PGA2D = Algebra(2, 0, 1)</a:t>
            </a:r>
          </a:p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</a:rPr>
              <a:t>PGA3D = Algebra(3, 0, 1)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s-ES" sz="1200" dirty="0"/>
              <a:t>line2 = lambda x, y: PGA2D.vector(e0=1, e1=x, e2=y)</a:t>
            </a:r>
          </a:p>
          <a:p>
            <a:pPr marL="0" indent="0">
              <a:buNone/>
            </a:pPr>
            <a:r>
              <a:rPr lang="es-ES" sz="1200" dirty="0"/>
              <a:t>point2 = lambda x, y: line2(</a:t>
            </a:r>
            <a:r>
              <a:rPr lang="es-ES" sz="1200" dirty="0" err="1"/>
              <a:t>x,y</a:t>
            </a:r>
            <a:r>
              <a:rPr lang="es-ES" sz="1200" dirty="0"/>
              <a:t>).dual()</a:t>
            </a:r>
            <a:endParaRPr lang="en-US" sz="1200" dirty="0"/>
          </a:p>
          <a:p>
            <a:pPr marL="0" indent="0">
              <a:buNone/>
            </a:pPr>
            <a:r>
              <a:rPr lang="es-ES" sz="1200" dirty="0"/>
              <a:t>plane3 = lambda x, y, z: PGA3D.vector(e0=1, e1=x, e2=y,      </a:t>
            </a:r>
          </a:p>
          <a:p>
            <a:pPr marL="0" indent="0">
              <a:buNone/>
            </a:pPr>
            <a:r>
              <a:rPr lang="es-ES" sz="1200" dirty="0"/>
              <a:t>	e3=z)</a:t>
            </a:r>
          </a:p>
          <a:p>
            <a:pPr marL="0" indent="0">
              <a:buNone/>
            </a:pPr>
            <a:r>
              <a:rPr lang="es-ES" sz="1200" dirty="0"/>
              <a:t>point3 = lambda x, y, z: plane3(x, y, z).dual()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# embed 2d points into 3D space</a:t>
            </a:r>
          </a:p>
          <a:p>
            <a:pPr marL="0" indent="0">
              <a:buNone/>
            </a:pPr>
            <a:r>
              <a:rPr lang="en-US" sz="1200" dirty="0"/>
              <a:t>def up(U):</a:t>
            </a:r>
          </a:p>
          <a:p>
            <a:pPr marL="0" indent="0">
              <a:buNone/>
            </a:pPr>
            <a:r>
              <a:rPr lang="en-US" sz="1200" dirty="0"/>
              <a:t>    u1 = U.e01</a:t>
            </a:r>
          </a:p>
          <a:p>
            <a:pPr marL="0" indent="0">
              <a:buNone/>
            </a:pPr>
            <a:r>
              <a:rPr lang="en-US" sz="1200" dirty="0"/>
              <a:t>    u2 = U.e02</a:t>
            </a:r>
          </a:p>
          <a:p>
            <a:pPr marL="0" indent="0">
              <a:buNone/>
            </a:pPr>
            <a:r>
              <a:rPr lang="en-US" sz="1200" dirty="0"/>
              <a:t>    return point3(u2, 1, u1)</a:t>
            </a:r>
          </a:p>
          <a:p>
            <a:pPr marL="0" indent="0">
              <a:buNone/>
            </a:pPr>
            <a:r>
              <a:rPr lang="en-US" sz="1200" dirty="0"/>
              <a:t># Embed EGA2D objects in PGA2D (for 2D visualization)</a:t>
            </a:r>
          </a:p>
          <a:p>
            <a:pPr marL="0" indent="0">
              <a:buNone/>
            </a:pPr>
            <a:r>
              <a:rPr lang="en-US" sz="1200" dirty="0"/>
              <a:t># z=1 for standard embedding in projective plane</a:t>
            </a:r>
          </a:p>
          <a:p>
            <a:pPr marL="0" indent="0">
              <a:buNone/>
            </a:pPr>
            <a:r>
              <a:rPr lang="en-US" sz="1200" dirty="0"/>
              <a:t># z=0 restricts planes to pass through origin as in EGA2D</a:t>
            </a:r>
          </a:p>
          <a:p>
            <a:pPr marL="0" indent="0">
              <a:buNone/>
            </a:pPr>
            <a:r>
              <a:rPr lang="en-US" sz="1200" dirty="0"/>
              <a:t>def embed(</a:t>
            </a:r>
            <a:r>
              <a:rPr lang="en-US" sz="1200" dirty="0" err="1"/>
              <a:t>U,z</a:t>
            </a:r>
            <a:r>
              <a:rPr lang="en-US" sz="1200" dirty="0"/>
              <a:t>):</a:t>
            </a:r>
          </a:p>
          <a:p>
            <a:pPr marL="0" indent="0">
              <a:buNone/>
            </a:pPr>
            <a:r>
              <a:rPr lang="en-US" sz="1200" dirty="0"/>
              <a:t>    x1 = U.e1</a:t>
            </a:r>
          </a:p>
          <a:p>
            <a:pPr marL="0" indent="0">
              <a:buNone/>
            </a:pPr>
            <a:r>
              <a:rPr lang="en-US" sz="1200" dirty="0"/>
              <a:t>    x2 = U.e2</a:t>
            </a:r>
          </a:p>
          <a:p>
            <a:pPr marL="0" indent="0">
              <a:buNone/>
            </a:pPr>
            <a:r>
              <a:rPr lang="en-US" sz="1200" dirty="0"/>
              <a:t>    return PGA2D.vector(e0=z, e1=x1, e2=x2)</a:t>
            </a:r>
          </a:p>
          <a:p>
            <a:pPr marL="0" indent="0">
              <a:buNone/>
            </a:pPr>
            <a:r>
              <a:rPr lang="en-US" sz="1200" dirty="0"/>
              <a:t>def down(U):</a:t>
            </a:r>
          </a:p>
          <a:p>
            <a:pPr marL="0" indent="0">
              <a:buNone/>
            </a:pPr>
            <a:r>
              <a:rPr lang="en-US" sz="1200" dirty="0"/>
              <a:t>    x1 = U.e01</a:t>
            </a:r>
          </a:p>
          <a:p>
            <a:pPr marL="0" indent="0">
              <a:buNone/>
            </a:pPr>
            <a:r>
              <a:rPr lang="en-US" sz="1200" dirty="0"/>
              <a:t>    x2 = U.e02</a:t>
            </a:r>
          </a:p>
          <a:p>
            <a:pPr marL="0" indent="0">
              <a:buNone/>
            </a:pPr>
            <a:r>
              <a:rPr lang="en-US" sz="1200" dirty="0"/>
              <a:t>    return EGA2D.vector(e1=x1, e2=x2)</a:t>
            </a:r>
          </a:p>
        </p:txBody>
      </p:sp>
    </p:spTree>
    <p:extLst>
      <p:ext uri="{BB962C8B-B14F-4D97-AF65-F5344CB8AC3E}">
        <p14:creationId xmlns:p14="http://schemas.microsoft.com/office/powerpoint/2010/main" val="746786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4C3F0A44-43C4-FDE3-F5D2-B2C542F1F8F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DF8B0-2445-AF7E-8FFD-5E64754457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Interactive Graphics using kingdon.py</a:t>
            </a:r>
          </a:p>
          <a:p>
            <a:r>
              <a:rPr lang="en-US" dirty="0"/>
              <a:t>PGA2D: Transformations as </a:t>
            </a:r>
            <a:r>
              <a:rPr lang="en-US" dirty="0" err="1"/>
              <a:t>bireflections</a:t>
            </a:r>
            <a:endParaRPr lang="en-US" dirty="0"/>
          </a:p>
        </p:txBody>
      </p:sp>
      <p:pic>
        <p:nvPicPr>
          <p:cNvPr id="4" name="Screen Recording 2024-08-27 170854">
            <a:hlinkClick r:id="" action="ppaction://media"/>
            <a:extLst>
              <a:ext uri="{FF2B5EF4-FFF2-40B4-BE49-F238E27FC236}">
                <a16:creationId xmlns:a16="http://schemas.microsoft.com/office/drawing/2014/main" id="{C9666E7A-9F24-5AA8-3565-B22F41A00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763" y="1512950"/>
            <a:ext cx="8056626" cy="40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4E4A5C-2346-FF68-53E3-F1843889E0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Kingdon</a:t>
            </a:r>
            <a:r>
              <a:rPr lang="en-US" dirty="0"/>
              <a:t> code for transformations graphic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3D231-EE37-7BCD-E6A5-1BB9ADAC895F}"/>
              </a:ext>
            </a:extLst>
          </p:cNvPr>
          <p:cNvSpPr txBox="1"/>
          <p:nvPr/>
        </p:nvSpPr>
        <p:spPr>
          <a:xfrm>
            <a:off x="4581144" y="841249"/>
            <a:ext cx="397764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200" dirty="0"/>
              <a:t>U = point2(1., 0.5)</a:t>
            </a:r>
          </a:p>
          <a:p>
            <a:pPr marL="0" indent="0">
              <a:buNone/>
            </a:pPr>
            <a:r>
              <a:rPr lang="en-US" sz="1200" dirty="0"/>
              <a:t>V = point2(1.5, 1.75)</a:t>
            </a:r>
          </a:p>
          <a:p>
            <a:pPr marL="0" indent="0">
              <a:buNone/>
            </a:pPr>
            <a:r>
              <a:rPr lang="en-US" sz="1200" dirty="0"/>
              <a:t>W = point2(-0.25, 0.75)</a:t>
            </a:r>
          </a:p>
          <a:p>
            <a:pPr marL="0" indent="0">
              <a:buNone/>
            </a:pPr>
            <a:r>
              <a:rPr lang="en-US" sz="1200" dirty="0"/>
              <a:t>B1 = point2(1,1)</a:t>
            </a:r>
          </a:p>
          <a:p>
            <a:pPr marL="0" indent="0">
              <a:buNone/>
            </a:pPr>
            <a:r>
              <a:rPr lang="en-US" sz="1200" dirty="0"/>
              <a:t>B2 = point2(2,1)</a:t>
            </a:r>
          </a:p>
          <a:p>
            <a:pPr marL="0" indent="0">
              <a:buNone/>
            </a:pPr>
            <a:r>
              <a:rPr lang="en-US" sz="1200" dirty="0"/>
              <a:t>B3 = point2(2,2)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def </a:t>
            </a:r>
            <a:r>
              <a:rPr lang="en-US" sz="1200" dirty="0" err="1"/>
              <a:t>sandwich_graph_func</a:t>
            </a:r>
            <a:r>
              <a:rPr lang="en-US" sz="1200" dirty="0"/>
              <a:t>():</a:t>
            </a:r>
          </a:p>
          <a:p>
            <a:pPr marL="0" indent="0">
              <a:buNone/>
            </a:pPr>
            <a:r>
              <a:rPr lang="en-US" sz="1200" dirty="0"/>
              <a:t>    O = point2(0,0)</a:t>
            </a:r>
          </a:p>
          <a:p>
            <a:pPr marL="0" indent="0">
              <a:buNone/>
            </a:pPr>
            <a:r>
              <a:rPr lang="en-US" sz="1200" dirty="0"/>
              <a:t>    E1 = point2(2,0)</a:t>
            </a:r>
          </a:p>
          <a:p>
            <a:pPr marL="0" indent="0">
              <a:buNone/>
            </a:pPr>
            <a:r>
              <a:rPr lang="en-US" sz="1200" dirty="0"/>
              <a:t>    E2 = point2(0,2)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ULine</a:t>
            </a:r>
            <a:r>
              <a:rPr lang="en-US" sz="1200" dirty="0"/>
              <a:t> = embed(</a:t>
            </a:r>
            <a:r>
              <a:rPr lang="en-US" sz="1200" dirty="0" err="1"/>
              <a:t>U.dual</a:t>
            </a:r>
            <a:r>
              <a:rPr lang="en-US" sz="1200" dirty="0"/>
              <a:t>(), 0)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VLine</a:t>
            </a:r>
            <a:r>
              <a:rPr lang="en-US" sz="1200" dirty="0"/>
              <a:t> = embed(</a:t>
            </a:r>
            <a:r>
              <a:rPr lang="en-US" sz="1200" dirty="0" err="1"/>
              <a:t>V.dual</a:t>
            </a:r>
            <a:r>
              <a:rPr lang="en-US" sz="1200" dirty="0"/>
              <a:t>(), 0)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WLine</a:t>
            </a:r>
            <a:r>
              <a:rPr lang="en-US" sz="1200" dirty="0"/>
              <a:t> = embed(</a:t>
            </a:r>
            <a:r>
              <a:rPr lang="en-US" sz="1200" dirty="0" err="1"/>
              <a:t>W.dual</a:t>
            </a:r>
            <a:r>
              <a:rPr lang="en-US" sz="1200" dirty="0"/>
              <a:t>(), 0)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VUVLine</a:t>
            </a:r>
            <a:r>
              <a:rPr lang="en-US" sz="1200" dirty="0"/>
              <a:t> = (</a:t>
            </a:r>
            <a:r>
              <a:rPr lang="en-US" sz="1200" dirty="0" err="1"/>
              <a:t>VLine</a:t>
            </a:r>
            <a:r>
              <a:rPr lang="en-US" sz="1200" dirty="0"/>
              <a:t>*</a:t>
            </a:r>
            <a:r>
              <a:rPr lang="en-US" sz="1200" dirty="0" err="1"/>
              <a:t>ULine</a:t>
            </a:r>
            <a:r>
              <a:rPr lang="en-US" sz="1200" dirty="0"/>
              <a:t>*</a:t>
            </a:r>
            <a:r>
              <a:rPr lang="en-US" sz="1200" dirty="0" err="1"/>
              <a:t>VLine</a:t>
            </a:r>
            <a:r>
              <a:rPr lang="en-US" sz="1200" dirty="0"/>
              <a:t>)/(</a:t>
            </a:r>
            <a:r>
              <a:rPr lang="en-US" sz="1200" dirty="0" err="1"/>
              <a:t>VLine|VLine</a:t>
            </a:r>
            <a:r>
              <a:rPr lang="en-US" sz="1200" dirty="0"/>
              <a:t>)</a:t>
            </a:r>
          </a:p>
          <a:p>
            <a:pPr marL="0" indent="0">
              <a:buNone/>
            </a:pPr>
            <a:r>
              <a:rPr lang="en-US" sz="1200" dirty="0"/>
              <a:t>    VUV = point2(-(</a:t>
            </a:r>
            <a:r>
              <a:rPr lang="en-US" sz="1200" dirty="0" err="1"/>
              <a:t>VUVLine.dual</a:t>
            </a:r>
            <a:r>
              <a:rPr lang="en-US" sz="1200" dirty="0"/>
              <a:t>()).e02, (</a:t>
            </a:r>
            <a:r>
              <a:rPr lang="en-US" sz="1200" dirty="0" err="1"/>
              <a:t>VUVLine.dual</a:t>
            </a:r>
            <a:r>
              <a:rPr lang="en-US" sz="1200" dirty="0"/>
              <a:t>()).e01 )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XLine</a:t>
            </a:r>
            <a:r>
              <a:rPr lang="en-US" sz="1200" dirty="0"/>
              <a:t> = (</a:t>
            </a:r>
            <a:r>
              <a:rPr lang="en-US" sz="1200" dirty="0" err="1"/>
              <a:t>WLine</a:t>
            </a:r>
            <a:r>
              <a:rPr lang="en-US" sz="1200" dirty="0"/>
              <a:t>*</a:t>
            </a:r>
            <a:r>
              <a:rPr lang="en-US" sz="1200" dirty="0" err="1"/>
              <a:t>VUVLine</a:t>
            </a:r>
            <a:r>
              <a:rPr lang="en-US" sz="1200" dirty="0"/>
              <a:t>*</a:t>
            </a:r>
            <a:r>
              <a:rPr lang="en-US" sz="1200" dirty="0" err="1"/>
              <a:t>WLine</a:t>
            </a:r>
            <a:r>
              <a:rPr lang="en-US" sz="1200" dirty="0"/>
              <a:t>)/(</a:t>
            </a:r>
            <a:r>
              <a:rPr lang="en-US" sz="1200" dirty="0" err="1"/>
              <a:t>WLine|WLine</a:t>
            </a:r>
            <a:r>
              <a:rPr lang="en-US" sz="1200" dirty="0"/>
              <a:t>)</a:t>
            </a:r>
          </a:p>
          <a:p>
            <a:pPr marL="0" indent="0">
              <a:buNone/>
            </a:pPr>
            <a:r>
              <a:rPr lang="en-US" sz="1200" dirty="0"/>
              <a:t>    X = point2(-(</a:t>
            </a:r>
            <a:r>
              <a:rPr lang="en-US" sz="1200" dirty="0" err="1"/>
              <a:t>XLine.dual</a:t>
            </a:r>
            <a:r>
              <a:rPr lang="en-US" sz="1200" dirty="0"/>
              <a:t>()).e02, (</a:t>
            </a:r>
            <a:r>
              <a:rPr lang="en-US" sz="1200" dirty="0" err="1"/>
              <a:t>XLine.dual</a:t>
            </a:r>
            <a:r>
              <a:rPr lang="en-US" sz="1200" dirty="0"/>
              <a:t>()).e01 )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UColor</a:t>
            </a:r>
            <a:r>
              <a:rPr lang="en-US" sz="1200" dirty="0"/>
              <a:t> = black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VColor</a:t>
            </a:r>
            <a:r>
              <a:rPr lang="en-US" sz="1200" dirty="0"/>
              <a:t> = red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WColor</a:t>
            </a:r>
            <a:r>
              <a:rPr lang="en-US" sz="1200" dirty="0"/>
              <a:t> = cyan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VUVColor</a:t>
            </a:r>
            <a:r>
              <a:rPr lang="en-US" sz="1200" dirty="0"/>
              <a:t> = magenta</a:t>
            </a:r>
          </a:p>
          <a:p>
            <a:pPr marL="0" indent="0">
              <a:buNone/>
            </a:pPr>
            <a:r>
              <a:rPr lang="en-US" sz="1200" dirty="0"/>
              <a:t>    </a:t>
            </a:r>
            <a:r>
              <a:rPr lang="en-US" sz="1200" dirty="0" err="1"/>
              <a:t>XColor</a:t>
            </a:r>
            <a:r>
              <a:rPr lang="en-US" sz="1200" dirty="0"/>
              <a:t> = blue</a:t>
            </a:r>
          </a:p>
          <a:p>
            <a:pPr marL="0" indent="0">
              <a:buNone/>
            </a:pPr>
            <a:r>
              <a:rPr lang="en-US" sz="1200" dirty="0"/>
              <a:t>    R = </a:t>
            </a:r>
            <a:r>
              <a:rPr lang="en-US" sz="1200" dirty="0" err="1"/>
              <a:t>V.dual</a:t>
            </a:r>
            <a:r>
              <a:rPr lang="en-US" sz="1200" dirty="0"/>
              <a:t>()*</a:t>
            </a:r>
            <a:r>
              <a:rPr lang="en-US" sz="1200" dirty="0" err="1"/>
              <a:t>U.dual</a:t>
            </a:r>
            <a:r>
              <a:rPr lang="en-US" sz="1200" dirty="0"/>
              <a:t>()</a:t>
            </a:r>
          </a:p>
          <a:p>
            <a:pPr marL="0" indent="0">
              <a:buNone/>
            </a:pPr>
            <a:r>
              <a:rPr lang="en-US" sz="1200" dirty="0"/>
              <a:t>    return [ O, 'O', O&amp;E1, 'x1', O&amp;E2, 'x2',</a:t>
            </a:r>
          </a:p>
          <a:p>
            <a:pPr marL="0" indent="0">
              <a:buNone/>
            </a:pPr>
            <a:r>
              <a:rPr lang="en-US" sz="1200" dirty="0"/>
              <a:t>        </a:t>
            </a:r>
            <a:r>
              <a:rPr lang="en-US" sz="1200" dirty="0" err="1"/>
              <a:t>UColor</a:t>
            </a:r>
            <a:r>
              <a:rPr lang="en-US" sz="1200" dirty="0"/>
              <a:t>, U, </a:t>
            </a:r>
            <a:r>
              <a:rPr lang="en-US" sz="1200" dirty="0" err="1"/>
              <a:t>U.dual</a:t>
            </a:r>
            <a:r>
              <a:rPr lang="en-US" sz="1200" dirty="0"/>
              <a:t>(), </a:t>
            </a:r>
            <a:r>
              <a:rPr lang="en-US" sz="1200" dirty="0" err="1"/>
              <a:t>VColor</a:t>
            </a:r>
            <a:r>
              <a:rPr lang="en-US" sz="1200" dirty="0"/>
              <a:t>, V, </a:t>
            </a:r>
            <a:r>
              <a:rPr lang="en-US" sz="1200" dirty="0" err="1"/>
              <a:t>V.dual</a:t>
            </a:r>
            <a:r>
              <a:rPr lang="en-US" sz="1200" dirty="0"/>
              <a:t>(),</a:t>
            </a:r>
          </a:p>
          <a:p>
            <a:pPr marL="0" indent="0">
              <a:buNone/>
            </a:pPr>
            <a:r>
              <a:rPr lang="en-US" sz="1200" dirty="0"/>
              <a:t>        green, [B1,B2,B3],</a:t>
            </a:r>
          </a:p>
          <a:p>
            <a:pPr marL="0" indent="0">
              <a:buNone/>
            </a:pPr>
            <a:r>
              <a:rPr lang="en-US" sz="1200" dirty="0"/>
              <a:t>        blue, [R&gt;&gt;B1,R&gt;&gt;B2,R&gt;&gt;B3],]</a:t>
            </a:r>
          </a:p>
          <a:p>
            <a:pPr marL="0" indent="0">
              <a:buNone/>
            </a:pPr>
            <a:r>
              <a:rPr lang="en-US" sz="1200" dirty="0"/>
              <a:t>PGA2D.graph(</a:t>
            </a:r>
            <a:r>
              <a:rPr lang="en-US" sz="1200" dirty="0" err="1"/>
              <a:t>sandwich_graph_func</a:t>
            </a:r>
            <a:r>
              <a:rPr lang="en-US" sz="1200" dirty="0"/>
              <a:t>, grid=True, </a:t>
            </a:r>
            <a:r>
              <a:rPr lang="en-US" sz="1200" dirty="0" err="1"/>
              <a:t>pointRadius</a:t>
            </a:r>
            <a:r>
              <a:rPr lang="en-US" sz="1200" dirty="0"/>
              <a:t>=2, animate=True, </a:t>
            </a:r>
            <a:r>
              <a:rPr lang="en-US" sz="1200" dirty="0" err="1"/>
              <a:t>fontSize</a:t>
            </a:r>
            <a:r>
              <a:rPr lang="en-US" sz="1200" dirty="0"/>
              <a:t>=2, </a:t>
            </a:r>
            <a:br>
              <a:rPr lang="en-US" sz="1200" dirty="0"/>
            </a:br>
            <a:r>
              <a:rPr lang="en-US" sz="1200" dirty="0" err="1"/>
              <a:t>lineWidth</a:t>
            </a:r>
            <a:r>
              <a:rPr lang="en-US" sz="1200" dirty="0"/>
              <a:t>=4, aspect='equal')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659D7-1128-1BED-8E8A-DAACEFCDB816}"/>
              </a:ext>
            </a:extLst>
          </p:cNvPr>
          <p:cNvSpPr txBox="1"/>
          <p:nvPr/>
        </p:nvSpPr>
        <p:spPr>
          <a:xfrm>
            <a:off x="292607" y="886969"/>
            <a:ext cx="423778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200" dirty="0"/>
              <a:t>%pip install -q </a:t>
            </a:r>
            <a:r>
              <a:rPr lang="en-US" sz="1200" dirty="0" err="1"/>
              <a:t>kingdon</a:t>
            </a:r>
            <a:r>
              <a:rPr lang="en-US" sz="1200" dirty="0"/>
              <a:t> </a:t>
            </a:r>
            <a:r>
              <a:rPr lang="en-US" sz="1200" dirty="0" err="1"/>
              <a:t>anywidget</a:t>
            </a:r>
            <a:r>
              <a:rPr lang="en-US" sz="1200" dirty="0"/>
              <a:t>==0.9.9 </a:t>
            </a:r>
          </a:p>
          <a:p>
            <a:pPr marL="0" indent="0">
              <a:buNone/>
            </a:pPr>
            <a:r>
              <a:rPr lang="en-US" sz="1200" dirty="0"/>
              <a:t>import </a:t>
            </a:r>
            <a:r>
              <a:rPr lang="en-US" sz="1200" dirty="0" err="1"/>
              <a:t>numpy</a:t>
            </a:r>
            <a:r>
              <a:rPr lang="en-US" sz="1200" dirty="0"/>
              <a:t> as np</a:t>
            </a:r>
          </a:p>
          <a:p>
            <a:pPr marL="0" indent="0">
              <a:buNone/>
            </a:pPr>
            <a:r>
              <a:rPr lang="en-US" sz="1200" dirty="0"/>
              <a:t>from </a:t>
            </a:r>
            <a:r>
              <a:rPr lang="en-US" sz="1200" dirty="0" err="1"/>
              <a:t>kingdon</a:t>
            </a:r>
            <a:r>
              <a:rPr lang="en-US" sz="1200" dirty="0"/>
              <a:t> import Algebra</a:t>
            </a:r>
          </a:p>
          <a:p>
            <a:pPr marL="0" indent="0">
              <a:buNone/>
            </a:pPr>
            <a:r>
              <a:rPr lang="en-US" sz="1200" dirty="0"/>
              <a:t>import </a:t>
            </a:r>
            <a:r>
              <a:rPr lang="en-US" sz="1200" dirty="0" err="1"/>
              <a:t>ipywidgets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</a:rPr>
              <a:t>EGA2D = Algebra(2, 0, 0)</a:t>
            </a:r>
          </a:p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</a:rPr>
              <a:t>PGA2D = Algebra(2, 0, 1)</a:t>
            </a:r>
          </a:p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</a:rPr>
              <a:t>PGA3D = Algebra(3, 0, 1)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s-ES" sz="1200" dirty="0"/>
              <a:t>line2 = lambda x, y: PGA2D.vector(e0=1, e1=x, e2=y)</a:t>
            </a:r>
          </a:p>
          <a:p>
            <a:pPr marL="0" indent="0">
              <a:buNone/>
            </a:pPr>
            <a:r>
              <a:rPr lang="es-ES" sz="1200" dirty="0"/>
              <a:t>point2 = lambda x, y: line2(</a:t>
            </a:r>
            <a:r>
              <a:rPr lang="es-ES" sz="1200" dirty="0" err="1"/>
              <a:t>x,y</a:t>
            </a:r>
            <a:r>
              <a:rPr lang="es-ES" sz="1200" dirty="0"/>
              <a:t>).dual()</a:t>
            </a:r>
            <a:endParaRPr lang="en-US" sz="1200" dirty="0"/>
          </a:p>
          <a:p>
            <a:pPr marL="0" indent="0">
              <a:buNone/>
            </a:pPr>
            <a:r>
              <a:rPr lang="es-ES" sz="1200" dirty="0"/>
              <a:t>plane3 = lambda x, y, z: PGA3D.vector(e0=1, e1=x, e2=y, e3=z)</a:t>
            </a:r>
          </a:p>
          <a:p>
            <a:pPr marL="0" indent="0">
              <a:buNone/>
            </a:pPr>
            <a:r>
              <a:rPr lang="es-ES" sz="1200" dirty="0"/>
              <a:t>point3 = lambda x, y, z: plane3(x, y, z).dual()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# embed 2d points into 3D space</a:t>
            </a:r>
          </a:p>
          <a:p>
            <a:pPr marL="0" indent="0">
              <a:buNone/>
            </a:pPr>
            <a:r>
              <a:rPr lang="en-US" sz="1200" dirty="0"/>
              <a:t>def up(U):</a:t>
            </a:r>
          </a:p>
          <a:p>
            <a:pPr marL="0" indent="0">
              <a:buNone/>
            </a:pPr>
            <a:r>
              <a:rPr lang="en-US" sz="1200" dirty="0"/>
              <a:t>    u1 = U.e01</a:t>
            </a:r>
          </a:p>
          <a:p>
            <a:pPr marL="0" indent="0">
              <a:buNone/>
            </a:pPr>
            <a:r>
              <a:rPr lang="en-US" sz="1200" dirty="0"/>
              <a:t>    u2 = U.e02</a:t>
            </a:r>
          </a:p>
          <a:p>
            <a:pPr marL="0" indent="0">
              <a:buNone/>
            </a:pPr>
            <a:r>
              <a:rPr lang="en-US" sz="1200" dirty="0"/>
              <a:t>    return point3(u2, 1, u1)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# Embed EGA2D objects in PGA2D (for 2D visualization)</a:t>
            </a:r>
          </a:p>
          <a:p>
            <a:pPr marL="0" indent="0">
              <a:buNone/>
            </a:pPr>
            <a:r>
              <a:rPr lang="en-US" sz="1200" dirty="0"/>
              <a:t># z=1 for standard embedding in projective plane</a:t>
            </a:r>
          </a:p>
          <a:p>
            <a:pPr marL="0" indent="0">
              <a:buNone/>
            </a:pPr>
            <a:r>
              <a:rPr lang="en-US" sz="1200" dirty="0"/>
              <a:t># z=0 to restrict hyperplanes to pass through origin as in EGA2D</a:t>
            </a:r>
          </a:p>
          <a:p>
            <a:pPr marL="0" indent="0">
              <a:buNone/>
            </a:pPr>
            <a:r>
              <a:rPr lang="en-US" sz="1200" dirty="0"/>
              <a:t>def embed(</a:t>
            </a:r>
            <a:r>
              <a:rPr lang="en-US" sz="1200" dirty="0" err="1"/>
              <a:t>U,z</a:t>
            </a:r>
            <a:r>
              <a:rPr lang="en-US" sz="1200" dirty="0"/>
              <a:t>):</a:t>
            </a:r>
          </a:p>
          <a:p>
            <a:pPr marL="0" indent="0">
              <a:buNone/>
            </a:pPr>
            <a:r>
              <a:rPr lang="en-US" sz="1200" dirty="0"/>
              <a:t>    x1 = U.e1</a:t>
            </a:r>
          </a:p>
          <a:p>
            <a:pPr marL="0" indent="0">
              <a:buNone/>
            </a:pPr>
            <a:r>
              <a:rPr lang="en-US" sz="1200" dirty="0"/>
              <a:t>    x2 = U.e2</a:t>
            </a:r>
          </a:p>
          <a:p>
            <a:pPr marL="0" indent="0">
              <a:buNone/>
            </a:pPr>
            <a:r>
              <a:rPr lang="en-US" sz="1200" dirty="0"/>
              <a:t>    return PGA2D.vector(e0=z, e1=x1, e2=x2)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def down(U):</a:t>
            </a:r>
          </a:p>
          <a:p>
            <a:pPr marL="0" indent="0">
              <a:buNone/>
            </a:pPr>
            <a:r>
              <a:rPr lang="en-US" sz="1200" dirty="0"/>
              <a:t>    x1 = U.e01</a:t>
            </a:r>
          </a:p>
          <a:p>
            <a:pPr marL="0" indent="0">
              <a:buNone/>
            </a:pPr>
            <a:r>
              <a:rPr lang="en-US" sz="1200" dirty="0"/>
              <a:t>    x2 = U.e02</a:t>
            </a:r>
          </a:p>
          <a:p>
            <a:pPr marL="0" indent="0">
              <a:buNone/>
            </a:pPr>
            <a:r>
              <a:rPr lang="en-US" sz="1200" dirty="0"/>
              <a:t>    return EGA2D.vector(e1=x1, e2=x2)</a:t>
            </a:r>
          </a:p>
        </p:txBody>
      </p:sp>
    </p:spTree>
    <p:extLst>
      <p:ext uri="{BB962C8B-B14F-4D97-AF65-F5344CB8AC3E}">
        <p14:creationId xmlns:p14="http://schemas.microsoft.com/office/powerpoint/2010/main" val="3113649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6B473E-37F8-1AA5-F002-6D03C3558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Applications of personal interest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6502D-D96C-BFFF-169E-EDE6A48673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F-rep CAD</a:t>
            </a:r>
          </a:p>
          <a:p>
            <a:r>
              <a:rPr lang="en-US" dirty="0"/>
              <a:t>Additive manufacturing/3D printing</a:t>
            </a:r>
          </a:p>
          <a:p>
            <a:r>
              <a:rPr lang="en-US" dirty="0"/>
              <a:t>Bi-plane fluoroscopy for gait analysis</a:t>
            </a:r>
          </a:p>
        </p:txBody>
      </p:sp>
    </p:spTree>
    <p:extLst>
      <p:ext uri="{BB962C8B-B14F-4D97-AF65-F5344CB8AC3E}">
        <p14:creationId xmlns:p14="http://schemas.microsoft.com/office/powerpoint/2010/main" val="4132384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3896E-F012-6E60-4199-E9D2F3B637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Function-based representations </a:t>
            </a:r>
            <a:r>
              <a:rPr lang="en-US" dirty="0"/>
              <a:t>(F-reps):</a:t>
            </a:r>
          </a:p>
          <a:p>
            <a:r>
              <a:rPr lang="en-US" dirty="0"/>
              <a:t>We recognize f(</a:t>
            </a:r>
            <a:r>
              <a:rPr lang="en-US" dirty="0" err="1"/>
              <a:t>x,y,z</a:t>
            </a:r>
            <a:r>
              <a:rPr lang="en-US" dirty="0"/>
              <a:t>) = x</a:t>
            </a:r>
            <a:r>
              <a:rPr lang="en-US" baseline="30000" dirty="0"/>
              <a:t>2</a:t>
            </a:r>
            <a:r>
              <a:rPr lang="en-US" dirty="0"/>
              <a:t> + y</a:t>
            </a:r>
            <a:r>
              <a:rPr lang="en-US" baseline="30000" dirty="0"/>
              <a:t>2</a:t>
            </a:r>
            <a:r>
              <a:rPr lang="en-US" dirty="0"/>
              <a:t> + z</a:t>
            </a:r>
            <a:r>
              <a:rPr lang="en-US" baseline="30000" dirty="0"/>
              <a:t>2</a:t>
            </a:r>
            <a:r>
              <a:rPr lang="en-US" dirty="0"/>
              <a:t> -1 &lt; 0 as a sphere.</a:t>
            </a:r>
            <a:br>
              <a:rPr lang="en-US" dirty="0"/>
            </a:br>
            <a:r>
              <a:rPr lang="en-US" dirty="0"/>
              <a:t>What about expressions for more interesting shapes?</a:t>
            </a:r>
          </a:p>
          <a:p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4998673F-AF7F-42B3-82F6-F99B7020E783}"/>
              </a:ext>
            </a:extLst>
          </p:cNvPr>
          <p:cNvPicPr>
            <a:picLocks noGrp="1" noChangeAspect="1"/>
          </p:cNvPicPr>
          <p:nvPr>
            <p:ph type="chart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0" y="1244969"/>
            <a:ext cx="5983069" cy="4819695"/>
          </a:xfrm>
        </p:spPr>
      </p:pic>
    </p:spTree>
    <p:extLst>
      <p:ext uri="{BB962C8B-B14F-4D97-AF65-F5344CB8AC3E}">
        <p14:creationId xmlns:p14="http://schemas.microsoft.com/office/powerpoint/2010/main" val="1496293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3896E-F012-6E60-4199-E9D2F3B637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Function-based representations </a:t>
            </a:r>
            <a:r>
              <a:rPr lang="en-US" dirty="0"/>
              <a:t>(F-reps):</a:t>
            </a:r>
          </a:p>
          <a:p>
            <a:r>
              <a:rPr lang="en-US" dirty="0"/>
              <a:t>We recognize f(</a:t>
            </a:r>
            <a:r>
              <a:rPr lang="en-US" dirty="0" err="1"/>
              <a:t>x,y,z</a:t>
            </a:r>
            <a:r>
              <a:rPr lang="en-US" dirty="0"/>
              <a:t>) = x</a:t>
            </a:r>
            <a:r>
              <a:rPr lang="en-US" baseline="30000" dirty="0"/>
              <a:t>2</a:t>
            </a:r>
            <a:r>
              <a:rPr lang="en-US" dirty="0"/>
              <a:t> + y</a:t>
            </a:r>
            <a:r>
              <a:rPr lang="en-US" baseline="30000" dirty="0"/>
              <a:t>2</a:t>
            </a:r>
            <a:r>
              <a:rPr lang="en-US" dirty="0"/>
              <a:t> +z</a:t>
            </a:r>
            <a:r>
              <a:rPr lang="en-US" baseline="30000" dirty="0"/>
              <a:t>2</a:t>
            </a:r>
            <a:r>
              <a:rPr lang="en-US" dirty="0"/>
              <a:t> &lt; 1 as a sphere.</a:t>
            </a:r>
            <a:br>
              <a:rPr lang="en-US" dirty="0"/>
            </a:br>
            <a:r>
              <a:rPr lang="en-US" dirty="0"/>
              <a:t>What about expressions for more interesting shapes?</a:t>
            </a:r>
          </a:p>
          <a:p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4998673F-AF7F-42B3-82F6-F99B7020E783}"/>
              </a:ext>
            </a:extLst>
          </p:cNvPr>
          <p:cNvPicPr>
            <a:picLocks noGrp="1" noChangeAspect="1"/>
          </p:cNvPicPr>
          <p:nvPr>
            <p:ph type="ch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0" y="1244969"/>
            <a:ext cx="5983069" cy="481969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CD506-B0EF-8845-A31A-362428516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337" y="798348"/>
            <a:ext cx="1652159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54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 Placeholder 3">
            <a:extLst>
              <a:ext uri="{FF2B5EF4-FFF2-40B4-BE49-F238E27FC236}">
                <a16:creationId xmlns:a16="http://schemas.microsoft.com/office/drawing/2014/main" id="{DFAD8BC7-7F7B-304C-A74D-D81A51134DD3}"/>
              </a:ext>
            </a:extLst>
          </p:cNvPr>
          <p:cNvPicPr>
            <a:picLocks noGrp="1" noChangeAspect="1"/>
          </p:cNvPicPr>
          <p:nvPr>
            <p:ph type="chart" sz="quarter" idx="12"/>
          </p:nvPr>
        </p:nvPicPr>
        <p:blipFill>
          <a:blip r:embed="rId2"/>
          <a:stretch>
            <a:fillRect/>
          </a:stretch>
        </p:blipFill>
        <p:spPr>
          <a:xfrm>
            <a:off x="482916" y="1528633"/>
            <a:ext cx="2444708" cy="278611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48C31-AE6E-02F7-AE72-D8C40C46B2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3D Printing with local property control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255D9-9560-5999-23E2-4C6D04EA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516" y="371510"/>
            <a:ext cx="1182727" cy="5560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502340-D5EE-166A-D40B-8F3FB549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806" y="1260219"/>
            <a:ext cx="4102964" cy="1554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E42B7-30E6-9969-508F-96DF976BA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342" y="2853852"/>
            <a:ext cx="4340728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78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80DB-3363-52FE-8C38-84E39BC91F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1382" y="1449540"/>
            <a:ext cx="8184662" cy="46588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Biplane </a:t>
            </a:r>
            <a:br>
              <a:rPr lang="en-US" dirty="0"/>
            </a:br>
            <a:r>
              <a:rPr lang="en-US" dirty="0"/>
              <a:t>Fluoroscopy</a:t>
            </a:r>
          </a:p>
        </p:txBody>
      </p:sp>
      <p:pic>
        <p:nvPicPr>
          <p:cNvPr id="4" name="Chart Placeholder 3">
            <a:extLst>
              <a:ext uri="{FF2B5EF4-FFF2-40B4-BE49-F238E27FC236}">
                <a16:creationId xmlns:a16="http://schemas.microsoft.com/office/drawing/2014/main" id="{04DC369F-6DE7-D4E4-7151-2FDCECD06995}"/>
              </a:ext>
            </a:extLst>
          </p:cNvPr>
          <p:cNvPicPr>
            <a:picLocks noGrp="1" noChangeAspect="1"/>
          </p:cNvPicPr>
          <p:nvPr>
            <p:ph type="chart" sz="quarter" idx="12"/>
          </p:nvPr>
        </p:nvPicPr>
        <p:blipFill>
          <a:blip r:embed="rId2"/>
          <a:stretch>
            <a:fillRect/>
          </a:stretch>
        </p:blipFill>
        <p:spPr>
          <a:xfrm>
            <a:off x="1942116" y="225006"/>
            <a:ext cx="6876636" cy="646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1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7CD85D-1D4C-0BE9-965F-0E0CAB291F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Introduction/Interests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19BA2-04C7-865B-004E-7759F0FF00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528179"/>
            <a:ext cx="8076956" cy="4015497"/>
          </a:xfrm>
        </p:spPr>
        <p:txBody>
          <a:bodyPr/>
          <a:lstStyle/>
          <a:p>
            <a:pPr lvl="1"/>
            <a:r>
              <a:rPr lang="en-US" dirty="0"/>
              <a:t>Mechanical Engineering Professor with no ME degree</a:t>
            </a:r>
            <a:br>
              <a:rPr lang="en-US" dirty="0"/>
            </a:br>
            <a:r>
              <a:rPr lang="en-US" dirty="0"/>
              <a:t>BS, A&amp;EP; MS, PhD, T&amp;AM, Cornell University</a:t>
            </a:r>
          </a:p>
          <a:p>
            <a:pPr lvl="1"/>
            <a:r>
              <a:rPr lang="en-US" dirty="0"/>
              <a:t>Interests within engineering, but on fringes of ME</a:t>
            </a:r>
          </a:p>
          <a:p>
            <a:pPr lvl="2"/>
            <a:r>
              <a:rPr lang="en-US" dirty="0"/>
              <a:t>Nonlinear dynamics, perturbations, computer algebra</a:t>
            </a:r>
          </a:p>
          <a:p>
            <a:pPr lvl="2"/>
            <a:r>
              <a:rPr lang="en-US" dirty="0"/>
              <a:t>Math. Foundations of CAD (F-reps): equations to describe shapes</a:t>
            </a:r>
          </a:p>
          <a:p>
            <a:pPr lvl="1"/>
            <a:r>
              <a:rPr lang="en-US" dirty="0"/>
              <a:t>3D Printing/Additive Manufacturing (3DP/AM)</a:t>
            </a:r>
          </a:p>
          <a:p>
            <a:pPr lvl="2"/>
            <a:r>
              <a:rPr lang="en-US" dirty="0"/>
              <a:t>Hardware/materials: glass, ceramics, high-performance plastics</a:t>
            </a:r>
          </a:p>
          <a:p>
            <a:pPr lvl="2"/>
            <a:r>
              <a:rPr lang="en-US" dirty="0"/>
              <a:t>Design/software: High-res., multi-material, VERY large data sets</a:t>
            </a:r>
          </a:p>
          <a:p>
            <a:pPr lvl="1"/>
            <a:r>
              <a:rPr lang="en-US" dirty="0"/>
              <a:t>GPU-based parallel computing</a:t>
            </a:r>
          </a:p>
          <a:p>
            <a:pPr lvl="2"/>
            <a:r>
              <a:rPr lang="en-US" dirty="0"/>
              <a:t>Modeling &amp; analysis based on volumetric medical imaging</a:t>
            </a:r>
          </a:p>
          <a:p>
            <a:pPr lvl="2"/>
            <a:r>
              <a:rPr lang="en-US" dirty="0"/>
              <a:t>Interactivity with large data sets</a:t>
            </a:r>
          </a:p>
          <a:p>
            <a:pPr lvl="2"/>
            <a:r>
              <a:rPr lang="en-US" dirty="0"/>
              <a:t>Efficient modeling/simulation of part behavior</a:t>
            </a:r>
          </a:p>
          <a:p>
            <a:pPr lvl="3"/>
            <a:r>
              <a:rPr lang="en-US" dirty="0"/>
              <a:t>Finite-differences, Material Point Method (MPM), </a:t>
            </a:r>
            <a:r>
              <a:rPr lang="en-US" dirty="0" err="1"/>
              <a:t>Peridynamics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04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A64D7D-FFE1-1CA6-9B1B-24FE89EE91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Conclusion, Thanks, </a:t>
            </a:r>
            <a:r>
              <a:rPr lang="en-US"/>
              <a:t>and Questions…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59783-0894-3026-F12E-06A0E88E5F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Thanks to the organizers and reviewers.</a:t>
            </a:r>
          </a:p>
          <a:p>
            <a:r>
              <a:rPr lang="en-US" dirty="0"/>
              <a:t>Thank you for your attention.</a:t>
            </a:r>
          </a:p>
          <a:p>
            <a:r>
              <a:rPr lang="en-US" dirty="0"/>
              <a:t>Happy to take </a:t>
            </a:r>
            <a:r>
              <a:rPr lang="en-US"/>
              <a:t>questions now or </a:t>
            </a:r>
            <a:r>
              <a:rPr lang="en-US" dirty="0"/>
              <a:t>discuss later…</a:t>
            </a:r>
          </a:p>
        </p:txBody>
      </p:sp>
    </p:spTree>
    <p:extLst>
      <p:ext uri="{BB962C8B-B14F-4D97-AF65-F5344CB8AC3E}">
        <p14:creationId xmlns:p14="http://schemas.microsoft.com/office/powerpoint/2010/main" val="262265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91C253-A586-EAA2-DB95-7EF9CC789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Lifelong learning and curriculum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23266-3675-F1C9-79ED-CD3E49638D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535950"/>
            <a:ext cx="8076956" cy="4417047"/>
          </a:xfrm>
        </p:spPr>
        <p:txBody>
          <a:bodyPr/>
          <a:lstStyle/>
          <a:p>
            <a:r>
              <a:rPr lang="en-US" dirty="0"/>
              <a:t>Feel the need to:</a:t>
            </a:r>
          </a:p>
          <a:p>
            <a:pPr lvl="1"/>
            <a:r>
              <a:rPr lang="en-US" dirty="0"/>
              <a:t>Learn new things that bring value to engineering</a:t>
            </a:r>
          </a:p>
          <a:p>
            <a:pPr lvl="1"/>
            <a:r>
              <a:rPr lang="en-US" dirty="0"/>
              <a:t>Share those valuable things with my students and colleagues</a:t>
            </a:r>
          </a:p>
          <a:p>
            <a:r>
              <a:rPr lang="en-US" dirty="0"/>
              <a:t>New things (to date) and curricular inclusion:</a:t>
            </a:r>
          </a:p>
          <a:p>
            <a:pPr lvl="1"/>
            <a:r>
              <a:rPr lang="en-US" dirty="0"/>
              <a:t>Computer algebra (Dynamics, Computer-Aided Engineering)</a:t>
            </a:r>
          </a:p>
          <a:p>
            <a:pPr lvl="1"/>
            <a:r>
              <a:rPr lang="en-US" dirty="0"/>
              <a:t>3D Printing (Computer-Aided Engineering)</a:t>
            </a:r>
          </a:p>
          <a:p>
            <a:pPr lvl="1"/>
            <a:r>
              <a:rPr lang="en-US" dirty="0"/>
              <a:t>GPU-based parallel computing</a:t>
            </a:r>
          </a:p>
          <a:p>
            <a:pPr lvl="2"/>
            <a:r>
              <a:rPr lang="en-US" dirty="0"/>
              <a:t>Intro to Applied Parallel Computing for Engineers</a:t>
            </a:r>
          </a:p>
          <a:p>
            <a:pPr lvl="3"/>
            <a:r>
              <a:rPr lang="en-US" dirty="0"/>
              <a:t>“CUDA for Engineers” for C++</a:t>
            </a:r>
          </a:p>
          <a:p>
            <a:pPr lvl="3"/>
            <a:r>
              <a:rPr lang="en-US" dirty="0"/>
              <a:t>Markdown/</a:t>
            </a:r>
            <a:r>
              <a:rPr lang="en-US" dirty="0" err="1"/>
              <a:t>Jupyter</a:t>
            </a:r>
            <a:r>
              <a:rPr lang="en-US" dirty="0"/>
              <a:t> notebooks for python/</a:t>
            </a:r>
            <a:r>
              <a:rPr lang="en-US" dirty="0" err="1"/>
              <a:t>numba</a:t>
            </a:r>
            <a:endParaRPr lang="en-US" dirty="0"/>
          </a:p>
          <a:p>
            <a:pPr lvl="2"/>
            <a:r>
              <a:rPr lang="en-US" dirty="0"/>
              <a:t>Intro to High-Performance Simulation (python/</a:t>
            </a:r>
            <a:r>
              <a:rPr lang="en-US" dirty="0" err="1"/>
              <a:t>numba</a:t>
            </a:r>
            <a:r>
              <a:rPr lang="en-US" dirty="0"/>
              <a:t>/</a:t>
            </a:r>
            <a:r>
              <a:rPr lang="en-US" dirty="0" err="1"/>
              <a:t>taichi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Latest &amp; greatest: GEOMETRIC ALGEBRA</a:t>
            </a:r>
          </a:p>
        </p:txBody>
      </p:sp>
    </p:spTree>
    <p:extLst>
      <p:ext uri="{BB962C8B-B14F-4D97-AF65-F5344CB8AC3E}">
        <p14:creationId xmlns:p14="http://schemas.microsoft.com/office/powerpoint/2010/main" val="215668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C6F73B-2063-667C-B741-6E34005513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am I trying to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6765-10FA-37A9-E33E-B9DFCDBBB0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Incorporate GA into engineering teaching &amp; research</a:t>
            </a:r>
          </a:p>
          <a:p>
            <a:r>
              <a:rPr lang="en-US" dirty="0"/>
              <a:t>My focus is on mechanical and civil engineers</a:t>
            </a:r>
            <a:br>
              <a:rPr lang="en-US" dirty="0"/>
            </a:br>
            <a:r>
              <a:rPr lang="en-US" dirty="0"/>
              <a:t>who share a focus on classical mechanics</a:t>
            </a:r>
          </a:p>
          <a:p>
            <a:r>
              <a:rPr lang="en-US" dirty="0"/>
              <a:t>Kudos to Joan Lazenby, Peter </a:t>
            </a:r>
            <a:r>
              <a:rPr lang="en-US" dirty="0" err="1"/>
              <a:t>Joot</a:t>
            </a:r>
            <a:r>
              <a:rPr lang="en-US" dirty="0"/>
              <a:t>, and others who are already reaching out to other parts of the engineering community!</a:t>
            </a:r>
          </a:p>
        </p:txBody>
      </p:sp>
    </p:spTree>
    <p:extLst>
      <p:ext uri="{BB962C8B-B14F-4D97-AF65-F5344CB8AC3E}">
        <p14:creationId xmlns:p14="http://schemas.microsoft.com/office/powerpoint/2010/main" val="216146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207D7E-289C-71E0-47D1-DE66A1FD2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introduce GA?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D7E84-8C1D-ADB1-8884-46724A5B4B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Unified, coordinate-free, dimension-agnostic approach offers significant advantages across the curriculum:</a:t>
            </a:r>
          </a:p>
          <a:p>
            <a:pPr lvl="1"/>
            <a:r>
              <a:rPr lang="en-US" dirty="0"/>
              <a:t>Statics</a:t>
            </a:r>
          </a:p>
          <a:p>
            <a:pPr lvl="1"/>
            <a:r>
              <a:rPr lang="en-US" dirty="0"/>
              <a:t>Kinematics &amp; Dynamics</a:t>
            </a:r>
          </a:p>
          <a:p>
            <a:pPr lvl="1"/>
            <a:r>
              <a:rPr lang="en-US" dirty="0"/>
              <a:t>Systems modeling/simulation/control</a:t>
            </a:r>
          </a:p>
          <a:p>
            <a:pPr lvl="1"/>
            <a:r>
              <a:rPr lang="en-US" dirty="0"/>
              <a:t>Robotics</a:t>
            </a:r>
          </a:p>
          <a:p>
            <a:r>
              <a:rPr lang="en-US" dirty="0"/>
              <a:t>Additional benefits (outside traditional curriculum):</a:t>
            </a:r>
          </a:p>
          <a:p>
            <a:pPr lvl="1"/>
            <a:r>
              <a:rPr lang="en-US" dirty="0"/>
              <a:t>Optics/image registration</a:t>
            </a:r>
          </a:p>
          <a:p>
            <a:pPr lvl="1"/>
            <a:r>
              <a:rPr lang="en-US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60220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A0FC45-6C16-BFD2-A012-218825F35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Given the benefits, </a:t>
            </a:r>
            <a:br>
              <a:rPr lang="en-US" dirty="0"/>
            </a:br>
            <a:r>
              <a:rPr lang="en-US" dirty="0"/>
              <a:t>why has GA not yet been incorporated?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36941-8A52-53F0-DBA0-2BBDC85A2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508761"/>
            <a:ext cx="8076956" cy="4243462"/>
          </a:xfrm>
        </p:spPr>
        <p:txBody>
          <a:bodyPr/>
          <a:lstStyle/>
          <a:p>
            <a:r>
              <a:rPr lang="en-US" dirty="0"/>
              <a:t>Lack of exposure:1.5 yr. search turned up 2 GA “users”:</a:t>
            </a:r>
          </a:p>
          <a:p>
            <a:pPr lvl="1"/>
            <a:r>
              <a:rPr lang="en-US" dirty="0"/>
              <a:t>1 post-doc: Biplane fluoroscopy (registration, not yet </a:t>
            </a:r>
            <a:r>
              <a:rPr lang="en-US" dirty="0" err="1"/>
              <a:t>optim</a:t>
            </a:r>
            <a:r>
              <a:rPr lang="en-US" dirty="0"/>
              <a:t>.) </a:t>
            </a:r>
          </a:p>
          <a:p>
            <a:pPr lvl="1"/>
            <a:r>
              <a:rPr lang="en-US" dirty="0"/>
              <a:t>1 colleague: Control of atomic force microscope</a:t>
            </a:r>
          </a:p>
          <a:p>
            <a:r>
              <a:rPr lang="en-US" dirty="0"/>
              <a:t>Textual Inertia</a:t>
            </a:r>
          </a:p>
          <a:p>
            <a:pPr lvl="1"/>
            <a:r>
              <a:rPr lang="en-US" dirty="0"/>
              <a:t>Textbooks for core courses can be VERY slow to change</a:t>
            </a:r>
          </a:p>
          <a:p>
            <a:pPr lvl="1"/>
            <a:r>
              <a:rPr lang="en-US" dirty="0"/>
              <a:t>Dynamics text used today looks very much like the book I used as a TA decades ago (but with color figures)</a:t>
            </a:r>
          </a:p>
          <a:p>
            <a:pPr lvl="1"/>
            <a:r>
              <a:rPr lang="en-US" dirty="0"/>
              <a:t>“Traditional” matrix/vector algebra took decades (~1950s)</a:t>
            </a:r>
          </a:p>
          <a:p>
            <a:r>
              <a:rPr lang="en-US" dirty="0"/>
              <a:t>Cognitive inertia: Colleagues are “matrix/vector” fluent</a:t>
            </a:r>
          </a:p>
          <a:p>
            <a:pPr lvl="2"/>
            <a:r>
              <a:rPr lang="en-US" dirty="0"/>
              <a:t>Feel like they can do whatever they need to do</a:t>
            </a:r>
          </a:p>
          <a:p>
            <a:pPr lvl="2"/>
            <a:r>
              <a:rPr lang="en-US" dirty="0"/>
              <a:t>Old dogs/new tricks: Can’t/won’t justify the time/effort to learn a new approach even if they could gain significant advantages</a:t>
            </a:r>
          </a:p>
          <a:p>
            <a:pPr lvl="2"/>
            <a:r>
              <a:rPr lang="en-US" dirty="0"/>
              <a:t>Challenging to offer new course/material without established text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23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92BA7-CFB7-7ADF-DF1E-4AF4B646F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Window of opportunity!?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DE8B1-39AF-F311-811D-A1ED8B4370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Current hot topics all benefit from GA</a:t>
            </a:r>
          </a:p>
          <a:p>
            <a:pPr lvl="1"/>
            <a:r>
              <a:rPr lang="en-US" dirty="0"/>
              <a:t>Machine learning</a:t>
            </a:r>
          </a:p>
          <a:p>
            <a:pPr lvl="1"/>
            <a:r>
              <a:rPr lang="en-US" dirty="0"/>
              <a:t>Biomedical imaging</a:t>
            </a:r>
          </a:p>
          <a:p>
            <a:pPr lvl="1"/>
            <a:r>
              <a:rPr lang="en-US" dirty="0"/>
              <a:t>Robotics</a:t>
            </a:r>
          </a:p>
          <a:p>
            <a:r>
              <a:rPr lang="en-US" dirty="0"/>
              <a:t>Wave of new hires with new interests (&amp; less inertia)</a:t>
            </a:r>
          </a:p>
          <a:p>
            <a:r>
              <a:rPr lang="en-US" dirty="0"/>
              <a:t>Need for practical compute-oriented experiences</a:t>
            </a:r>
          </a:p>
          <a:p>
            <a:r>
              <a:rPr lang="en-US" dirty="0"/>
              <a:t>Acceptance of/preference for e-books</a:t>
            </a:r>
          </a:p>
          <a:p>
            <a:pPr lvl="1"/>
            <a:r>
              <a:rPr lang="en-US" dirty="0"/>
              <a:t>Enables efficient creating/testing of course materials</a:t>
            </a:r>
          </a:p>
          <a:p>
            <a:pPr lvl="1"/>
            <a:r>
              <a:rPr lang="en-US" dirty="0"/>
              <a:t>Reduces textual inertia?</a:t>
            </a:r>
          </a:p>
        </p:txBody>
      </p:sp>
    </p:spTree>
    <p:extLst>
      <p:ext uri="{BB962C8B-B14F-4D97-AF65-F5344CB8AC3E}">
        <p14:creationId xmlns:p14="http://schemas.microsoft.com/office/powerpoint/2010/main" val="2322980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5404E4-DFBB-2637-6678-520E2CD425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GA Mission involves reaching Multiple Audiences:</a:t>
            </a:r>
            <a:br>
              <a:rPr lang="en-US" dirty="0"/>
            </a:br>
            <a:r>
              <a:rPr lang="en-US" u="sng" dirty="0"/>
              <a:t>Faculty</a:t>
            </a:r>
            <a:r>
              <a:rPr lang="en-US" dirty="0"/>
              <a:t>, Grad students, Undergrads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B2045-FAAA-2110-EE6E-C796B93017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/>
            <a:r>
              <a:rPr lang="en-US" dirty="0"/>
              <a:t>Limited time; need to work GA intro into their schedule</a:t>
            </a:r>
          </a:p>
          <a:p>
            <a:pPr lvl="1"/>
            <a:r>
              <a:rPr lang="en-US" dirty="0"/>
              <a:t>Department seminar (~1 hour)</a:t>
            </a:r>
          </a:p>
          <a:p>
            <a:pPr lvl="2"/>
            <a:r>
              <a:rPr lang="en-US" dirty="0"/>
              <a:t>Show off capabilities</a:t>
            </a:r>
          </a:p>
          <a:p>
            <a:pPr lvl="2"/>
            <a:r>
              <a:rPr lang="en-US" dirty="0"/>
              <a:t>Convince faculty that their research would benefit from having students spend the time/effort to learn GA</a:t>
            </a:r>
          </a:p>
          <a:p>
            <a:pPr lvl="2"/>
            <a:r>
              <a:rPr lang="en-US" dirty="0"/>
              <a:t>To maintain faculty attention on a topic, have one of their students deal with that topic on an ongoing basis</a:t>
            </a:r>
          </a:p>
          <a:p>
            <a:pPr lvl="2"/>
            <a:r>
              <a:rPr lang="en-US" dirty="0"/>
              <a:t>Open with Arthur C. Clarke style “magic”: Dimension agnosticism</a:t>
            </a:r>
          </a:p>
          <a:p>
            <a:pPr lvl="2"/>
            <a:r>
              <a:rPr lang="en-US" dirty="0"/>
              <a:t>Give enough background to make the “magic” plausible</a:t>
            </a:r>
          </a:p>
          <a:p>
            <a:pPr lvl="2"/>
            <a:r>
              <a:rPr lang="en-US" dirty="0"/>
              <a:t>Very simple examples “by hand”</a:t>
            </a:r>
          </a:p>
          <a:p>
            <a:pPr lvl="2"/>
            <a:r>
              <a:rPr lang="en-US" dirty="0"/>
              <a:t>Illustrate computer handling details (avoid heavy bookkeeping)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56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C81413D075D74E8EF02FD5CB4F1F52" ma:contentTypeVersion="10" ma:contentTypeDescription="Create a new document." ma:contentTypeScope="" ma:versionID="68938a66ceb55278d465167b4e8710a3">
  <xsd:schema xmlns:xsd="http://www.w3.org/2001/XMLSchema" xmlns:xs="http://www.w3.org/2001/XMLSchema" xmlns:p="http://schemas.microsoft.com/office/2006/metadata/properties" xmlns:ns2="4c6d6e1f-b502-4884-a4a8-446f5c89835d" xmlns:ns3="ab251e3f-80c5-403e-ba41-192db50903f3" targetNamespace="http://schemas.microsoft.com/office/2006/metadata/properties" ma:root="true" ma:fieldsID="854ea26a773d66d0d6d197a2ba65f99d" ns2:_="" ns3:_="">
    <xsd:import namespace="4c6d6e1f-b502-4884-a4a8-446f5c89835d"/>
    <xsd:import namespace="ab251e3f-80c5-403e-ba41-192db50903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6d6e1f-b502-4884-a4a8-446f5c8983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20148b9-20a4-48a0-acba-ba52d68a37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251e3f-80c5-403e-ba41-192db50903f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a3e4f96-636c-4de9-b31c-56005d0d5f8f}" ma:internalName="TaxCatchAll" ma:showField="CatchAllData" ma:web="ab251e3f-80c5-403e-ba41-192db50903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251e3f-80c5-403e-ba41-192db50903f3" xsi:nil="true"/>
    <lcf76f155ced4ddcb4097134ff3c332f xmlns="4c6d6e1f-b502-4884-a4a8-446f5c89835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22ED3D-5A7B-4FBF-997B-9290582C3F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06C7E3-3E61-4EE7-A434-5C062DD86D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6d6e1f-b502-4884-a4a8-446f5c89835d"/>
    <ds:schemaRef ds:uri="ab251e3f-80c5-403e-ba41-192db5090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582DA1-400E-4AD4-A67C-39695C4EAF89}">
  <ds:schemaRefs>
    <ds:schemaRef ds:uri="http://schemas.microsoft.com/office/2006/metadata/properties"/>
    <ds:schemaRef ds:uri="http://schemas.microsoft.com/office/infopath/2007/PartnerControls"/>
    <ds:schemaRef ds:uri="ab251e3f-80c5-403e-ba41-192db50903f3"/>
    <ds:schemaRef ds:uri="4c6d6e1f-b502-4884-a4a8-446f5c8983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2393</TotalTime>
  <Words>2990</Words>
  <Application>Microsoft Office PowerPoint</Application>
  <PresentationFormat>On-screen Show (4:3)</PresentationFormat>
  <Paragraphs>366</Paragraphs>
  <Slides>30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Courier New</vt:lpstr>
      <vt:lpstr>Encode Sans Normal Black</vt:lpstr>
      <vt:lpstr>Lucida Grande</vt:lpstr>
      <vt:lpstr>Open Sans Light</vt:lpstr>
      <vt:lpstr>Uni Sans Regular</vt:lpstr>
      <vt:lpstr>Wingdings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Duane Storti</cp:lastModifiedBy>
  <cp:revision>54</cp:revision>
  <dcterms:created xsi:type="dcterms:W3CDTF">2014-10-14T00:51:43Z</dcterms:created>
  <dcterms:modified xsi:type="dcterms:W3CDTF">2024-08-28T09:23:47Z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0x010100BDC81413D075D74E8EF02FD5CB4F1F52</vt:lpwstr>
  </property>
</Properties>
</file>