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35"/>
  </p:notesMasterIdLst>
  <p:handoutMasterIdLst>
    <p:handoutMasterId r:id="rId36"/>
  </p:handoutMasterIdLst>
  <p:sldIdLst>
    <p:sldId id="266" r:id="rId2"/>
    <p:sldId id="257" r:id="rId3"/>
    <p:sldId id="267" r:id="rId4"/>
    <p:sldId id="269" r:id="rId5"/>
    <p:sldId id="270" r:id="rId6"/>
    <p:sldId id="271" r:id="rId7"/>
    <p:sldId id="272" r:id="rId8"/>
    <p:sldId id="259" r:id="rId9"/>
    <p:sldId id="276" r:id="rId10"/>
    <p:sldId id="273" r:id="rId11"/>
    <p:sldId id="274" r:id="rId12"/>
    <p:sldId id="275" r:id="rId13"/>
    <p:sldId id="277" r:id="rId14"/>
    <p:sldId id="278" r:id="rId15"/>
    <p:sldId id="279" r:id="rId16"/>
    <p:sldId id="280" r:id="rId17"/>
    <p:sldId id="281" r:id="rId18"/>
    <p:sldId id="282" r:id="rId19"/>
    <p:sldId id="283" r:id="rId20"/>
    <p:sldId id="284" r:id="rId21"/>
    <p:sldId id="285" r:id="rId22"/>
    <p:sldId id="286" r:id="rId23"/>
    <p:sldId id="287" r:id="rId24"/>
    <p:sldId id="262" r:id="rId25"/>
    <p:sldId id="289" r:id="rId26"/>
    <p:sldId id="290" r:id="rId27"/>
    <p:sldId id="291" r:id="rId28"/>
    <p:sldId id="292" r:id="rId29"/>
    <p:sldId id="293" r:id="rId30"/>
    <p:sldId id="294" r:id="rId31"/>
    <p:sldId id="295" r:id="rId32"/>
    <p:sldId id="296" r:id="rId33"/>
    <p:sldId id="297" r:id="rId3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26"/>
    <a:srgbClr val="A6A6A6"/>
    <a:srgbClr val="292929"/>
    <a:srgbClr val="BFBFBF"/>
    <a:srgbClr val="0D0D0D"/>
    <a:srgbClr val="D1D1D1"/>
    <a:srgbClr val="595959"/>
    <a:srgbClr val="FFFFFF"/>
    <a:srgbClr val="4B4B4B"/>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2" autoAdjust="0"/>
    <p:restoredTop sz="94915" autoAdjust="0"/>
  </p:normalViewPr>
  <p:slideViewPr>
    <p:cSldViewPr snapToGrid="0">
      <p:cViewPr varScale="1">
        <p:scale>
          <a:sx n="76" d="100"/>
          <a:sy n="76" d="100"/>
        </p:scale>
        <p:origin x="43" y="43"/>
      </p:cViewPr>
      <p:guideLst>
        <p:guide orient="horz" pos="2183"/>
        <p:guide pos="3840"/>
      </p:guideLst>
    </p:cSldViewPr>
  </p:slideViewPr>
  <p:notesTextViewPr>
    <p:cViewPr>
      <p:scale>
        <a:sx n="3" d="2"/>
        <a:sy n="3" d="2"/>
      </p:scale>
      <p:origin x="0" y="0"/>
    </p:cViewPr>
  </p:notesTextViewPr>
  <p:notesViewPr>
    <p:cSldViewPr snapToGrid="0" showGuides="1">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Hoja1!$B$1</c:f>
              <c:strCache>
                <c:ptCount val="1"/>
                <c:pt idx="0">
                  <c:v>Time (ms)</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152400" sx="102000" sy="102000" algn="ctr" rotWithShape="0">
                <a:srgbClr val="0070C0">
                  <a:alpha val="62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ln>
                      <a:noFill/>
                    </a:ln>
                    <a:solidFill>
                      <a:schemeClr val="bg2"/>
                    </a:solidFill>
                    <a:latin typeface="+mn-lt"/>
                    <a:ea typeface="+mn-ea"/>
                    <a:cs typeface="+mn-cs"/>
                  </a:defRPr>
                </a:pPr>
                <a:endParaRPr lang="es-E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Hoja1!$A$2:$A$7</c:f>
              <c:strCache>
                <c:ptCount val="6"/>
                <c:pt idx="0">
                  <c:v>Cassini</c:v>
                </c:pt>
                <c:pt idx="1">
                  <c:v>Font-Llagunes</c:v>
                </c:pt>
                <c:pt idx="2">
                  <c:v>Collins</c:v>
                </c:pt>
                <c:pt idx="3">
                  <c:v>Ligas</c:v>
                </c:pt>
                <c:pt idx="4">
                  <c:v>ToTal</c:v>
                </c:pt>
                <c:pt idx="5">
                  <c:v>VGA</c:v>
                </c:pt>
              </c:strCache>
            </c:strRef>
          </c:cat>
          <c:val>
            <c:numRef>
              <c:f>Hoja1!$B$2:$B$7</c:f>
              <c:numCache>
                <c:formatCode>General</c:formatCode>
                <c:ptCount val="6"/>
                <c:pt idx="0">
                  <c:v>298.48</c:v>
                </c:pt>
                <c:pt idx="1">
                  <c:v>228</c:v>
                </c:pt>
                <c:pt idx="2">
                  <c:v>221.45</c:v>
                </c:pt>
                <c:pt idx="3">
                  <c:v>171</c:v>
                </c:pt>
                <c:pt idx="4">
                  <c:v>163</c:v>
                </c:pt>
                <c:pt idx="5">
                  <c:v>88.9</c:v>
                </c:pt>
              </c:numCache>
            </c:numRef>
          </c:val>
          <c:extLst>
            <c:ext xmlns:c16="http://schemas.microsoft.com/office/drawing/2014/chart" uri="{C3380CC4-5D6E-409C-BE32-E72D297353CC}">
              <c16:uniqueId val="{00000000-64C4-4B70-90E6-F7113DFE5D33}"/>
            </c:ext>
          </c:extLst>
        </c:ser>
        <c:dLbls>
          <c:dLblPos val="ctr"/>
          <c:showLegendKey val="0"/>
          <c:showVal val="1"/>
          <c:showCatName val="0"/>
          <c:showSerName val="0"/>
          <c:showPercent val="0"/>
          <c:showBubbleSize val="0"/>
        </c:dLbls>
        <c:gapWidth val="115"/>
        <c:overlap val="-20"/>
        <c:axId val="1653235008"/>
        <c:axId val="1653238368"/>
      </c:barChart>
      <c:catAx>
        <c:axId val="1653235008"/>
        <c:scaling>
          <c:orientation val="minMax"/>
        </c:scaling>
        <c:delete val="0"/>
        <c:axPos val="l"/>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197" b="0" i="0" u="none" strike="noStrike" kern="1200" normalizeH="0" baseline="0">
                <a:ln>
                  <a:noFill/>
                </a:ln>
                <a:solidFill>
                  <a:schemeClr val="bg2"/>
                </a:solidFill>
                <a:latin typeface="+mn-lt"/>
                <a:ea typeface="+mn-ea"/>
                <a:cs typeface="+mn-cs"/>
              </a:defRPr>
            </a:pPr>
            <a:endParaRPr lang="es-ES"/>
          </a:p>
        </c:txPr>
        <c:crossAx val="1653238368"/>
        <c:crosses val="autoZero"/>
        <c:auto val="1"/>
        <c:lblAlgn val="ctr"/>
        <c:lblOffset val="100"/>
        <c:noMultiLvlLbl val="0"/>
      </c:catAx>
      <c:valAx>
        <c:axId val="1653238368"/>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ln>
                  <a:noFill/>
                </a:ln>
                <a:solidFill>
                  <a:schemeClr val="bg2"/>
                </a:solidFill>
                <a:latin typeface="+mn-lt"/>
                <a:ea typeface="+mn-ea"/>
                <a:cs typeface="+mn-cs"/>
              </a:defRPr>
            </a:pPr>
            <a:endParaRPr lang="es-ES"/>
          </a:p>
        </c:txPr>
        <c:crossAx val="16532350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ln>
                <a:noFill/>
              </a:ln>
              <a:solidFill>
                <a:schemeClr val="bg2"/>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15000">
          <a:schemeClr val="tx1">
            <a:lumMod val="75000"/>
            <a:lumOff val="25000"/>
          </a:schemeClr>
        </a:gs>
        <a:gs pos="79000">
          <a:schemeClr val="tx1">
            <a:lumMod val="65000"/>
            <a:lumOff val="35000"/>
          </a:schemeClr>
        </a:gs>
        <a:gs pos="50000">
          <a:schemeClr val="tx1">
            <a:lumMod val="50000"/>
            <a:lumOff val="50000"/>
          </a:schemeClr>
        </a:gs>
      </a:gsLst>
      <a:lin ang="2700000" scaled="1"/>
      <a:tileRect/>
    </a:gradFill>
    <a:ln>
      <a:noFill/>
    </a:ln>
    <a:effectLst>
      <a:outerShdw blurRad="381000" sx="102000" sy="102000" algn="ctr" rotWithShape="0">
        <a:schemeClr val="tx2">
          <a:alpha val="87000"/>
        </a:schemeClr>
      </a:outerShdw>
    </a:effectLst>
  </c:spPr>
  <c:txPr>
    <a:bodyPr/>
    <a:lstStyle/>
    <a:p>
      <a:pPr>
        <a:defRPr>
          <a:ln>
            <a:noFill/>
          </a:ln>
          <a:solidFill>
            <a:schemeClr val="bg2"/>
          </a:solidFill>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2">
  <cs:axisTitle>
    <cs:lnRef idx="0"/>
    <cs:fillRef idx="0"/>
    <cs:effectRef idx="0"/>
    <cs:fontRef idx="minor">
      <a:schemeClr val="lt1">
        <a:lumMod val="85000"/>
      </a:schemeClr>
    </cs:fontRef>
    <cs:defRPr sz="1197"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330" kern="1200"/>
  </cs:chartArea>
  <cs:dataLabel>
    <cs:lnRef idx="0"/>
    <cs:fillRef idx="0"/>
    <cs:effectRef idx="0"/>
    <cs:fontRef idx="minor">
      <a:schemeClr val="lt1">
        <a:lumMod val="85000"/>
      </a:schemeClr>
    </cs:fontRef>
    <cs:defRPr sz="1197" kern="1200"/>
  </cs:dataLabel>
  <cs:dataLabelCallout>
    <cs:lnRef idx="0"/>
    <cs:fillRef idx="0"/>
    <cs:effectRef idx="0"/>
    <cs:fontRef idx="minor">
      <a:schemeClr val="dk1">
        <a:lumMod val="65000"/>
        <a:lumOff val="35000"/>
      </a:schemeClr>
    </cs:fontRef>
    <cs:spPr>
      <a:solidFill>
        <a:schemeClr val="lt1"/>
      </a:solidFill>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1197"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1197"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2128"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1197"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1197" kern="12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C6E06B-DCCC-4A0D-9B2C-8C12DAAE5C1B}" type="doc">
      <dgm:prSet loTypeId="urn:microsoft.com/office/officeart/2008/layout/LinedList" loCatId="list" qsTypeId="urn:microsoft.com/office/officeart/2005/8/quickstyle/3d4" qsCatId="3D" csTypeId="urn:microsoft.com/office/officeart/2005/8/colors/accent0_1" csCatId="mainScheme"/>
      <dgm:spPr/>
      <dgm:t>
        <a:bodyPr/>
        <a:lstStyle/>
        <a:p>
          <a:endParaRPr lang="es-ES"/>
        </a:p>
      </dgm:t>
    </dgm:pt>
    <dgm:pt modelId="{C244134A-0E35-4A88-835F-4BE4F5F05E34}">
      <dgm:prSet custT="1"/>
      <dgm:spPr/>
      <dgm:t>
        <a:bodyPr/>
        <a:lstStyle/>
        <a:p>
          <a:r>
            <a:rPr lang="es-ES" sz="1200" dirty="0" err="1">
              <a:solidFill>
                <a:schemeClr val="bg1"/>
              </a:solidFill>
              <a:latin typeface="Avenir Next LT Pro" panose="020B0504020202020204" pitchFamily="34" charset="0"/>
            </a:rPr>
            <a:t>Snellius</a:t>
          </a:r>
          <a:endParaRPr lang="es-ES" sz="1200" dirty="0">
            <a:solidFill>
              <a:schemeClr val="bg1"/>
            </a:solidFill>
            <a:latin typeface="Avenir Next LT Pro" panose="020B0504020202020204" pitchFamily="34" charset="0"/>
          </a:endParaRPr>
        </a:p>
      </dgm:t>
    </dgm:pt>
    <dgm:pt modelId="{9FCBA310-7E32-49B6-AA58-6F2E83BDE5A4}" type="parTrans" cxnId="{48EA53BE-D3B2-4D1F-81B3-5E78E2D2ED26}">
      <dgm:prSet/>
      <dgm:spPr/>
      <dgm:t>
        <a:bodyPr/>
        <a:lstStyle/>
        <a:p>
          <a:endParaRPr lang="es-ES" sz="1200">
            <a:solidFill>
              <a:schemeClr val="bg1"/>
            </a:solidFill>
            <a:latin typeface="Avenir Next LT Pro" panose="020B0504020202020204" pitchFamily="34" charset="0"/>
          </a:endParaRPr>
        </a:p>
      </dgm:t>
    </dgm:pt>
    <dgm:pt modelId="{96618565-38AA-4972-BBAB-5EF5760B88C7}" type="sibTrans" cxnId="{48EA53BE-D3B2-4D1F-81B3-5E78E2D2ED26}">
      <dgm:prSet/>
      <dgm:spPr/>
      <dgm:t>
        <a:bodyPr/>
        <a:lstStyle/>
        <a:p>
          <a:endParaRPr lang="es-ES" sz="1200">
            <a:solidFill>
              <a:schemeClr val="bg1"/>
            </a:solidFill>
            <a:latin typeface="Avenir Next LT Pro" panose="020B0504020202020204" pitchFamily="34" charset="0"/>
          </a:endParaRPr>
        </a:p>
      </dgm:t>
    </dgm:pt>
    <dgm:pt modelId="{0AC999A7-4D99-4E3A-8BB6-17820FD31362}">
      <dgm:prSet custT="1"/>
      <dgm:spPr/>
      <dgm:t>
        <a:bodyPr/>
        <a:lstStyle/>
        <a:p>
          <a:r>
            <a:rPr lang="es-ES" sz="1200" dirty="0" err="1">
              <a:solidFill>
                <a:schemeClr val="bg1"/>
              </a:solidFill>
              <a:latin typeface="Avenir Next LT Pro" panose="020B0504020202020204" pitchFamily="34" charset="0"/>
            </a:rPr>
            <a:t>Kaestner-Burkhardt</a:t>
          </a:r>
          <a:endParaRPr lang="es-ES" sz="1200" dirty="0">
            <a:solidFill>
              <a:schemeClr val="bg1"/>
            </a:solidFill>
            <a:latin typeface="Avenir Next LT Pro" panose="020B0504020202020204" pitchFamily="34" charset="0"/>
          </a:endParaRPr>
        </a:p>
      </dgm:t>
    </dgm:pt>
    <dgm:pt modelId="{791573C0-8D7B-496D-AA89-AE7194ECD2FE}" type="parTrans" cxnId="{A7EC5393-6E0A-46EE-AE6E-AC8141613F8A}">
      <dgm:prSet/>
      <dgm:spPr/>
      <dgm:t>
        <a:bodyPr/>
        <a:lstStyle/>
        <a:p>
          <a:endParaRPr lang="es-ES" sz="1200">
            <a:solidFill>
              <a:schemeClr val="bg1"/>
            </a:solidFill>
            <a:latin typeface="Avenir Next LT Pro" panose="020B0504020202020204" pitchFamily="34" charset="0"/>
          </a:endParaRPr>
        </a:p>
      </dgm:t>
    </dgm:pt>
    <dgm:pt modelId="{49E987BF-7A8F-459D-8E84-B3510945AB15}" type="sibTrans" cxnId="{A7EC5393-6E0A-46EE-AE6E-AC8141613F8A}">
      <dgm:prSet/>
      <dgm:spPr/>
      <dgm:t>
        <a:bodyPr/>
        <a:lstStyle/>
        <a:p>
          <a:endParaRPr lang="es-ES" sz="1200">
            <a:solidFill>
              <a:schemeClr val="bg1"/>
            </a:solidFill>
            <a:latin typeface="Avenir Next LT Pro" panose="020B0504020202020204" pitchFamily="34" charset="0"/>
          </a:endParaRPr>
        </a:p>
      </dgm:t>
    </dgm:pt>
    <dgm:pt modelId="{EEE9D387-0C94-414A-A4B9-7385051E2711}">
      <dgm:prSet custT="1"/>
      <dgm:spPr/>
      <dgm:t>
        <a:bodyPr/>
        <a:lstStyle/>
        <a:p>
          <a:r>
            <a:rPr lang="es-ES" sz="1200">
              <a:solidFill>
                <a:schemeClr val="bg1"/>
              </a:solidFill>
              <a:latin typeface="Avenir Next LT Pro" panose="020B0504020202020204" pitchFamily="34" charset="0"/>
            </a:rPr>
            <a:t>Madsen and Andersen</a:t>
          </a:r>
        </a:p>
      </dgm:t>
    </dgm:pt>
    <dgm:pt modelId="{5B450DBC-D363-4FB9-98DC-115236022820}" type="parTrans" cxnId="{B72DC30A-AAD2-4C87-B5F0-8EE0EA5F1787}">
      <dgm:prSet/>
      <dgm:spPr/>
      <dgm:t>
        <a:bodyPr/>
        <a:lstStyle/>
        <a:p>
          <a:endParaRPr lang="es-ES" sz="1200">
            <a:solidFill>
              <a:schemeClr val="bg1"/>
            </a:solidFill>
            <a:latin typeface="Avenir Next LT Pro" panose="020B0504020202020204" pitchFamily="34" charset="0"/>
          </a:endParaRPr>
        </a:p>
      </dgm:t>
    </dgm:pt>
    <dgm:pt modelId="{761C2852-2D7C-48A2-9301-8FA1FB00B42E}" type="sibTrans" cxnId="{B72DC30A-AAD2-4C87-B5F0-8EE0EA5F1787}">
      <dgm:prSet/>
      <dgm:spPr/>
      <dgm:t>
        <a:bodyPr/>
        <a:lstStyle/>
        <a:p>
          <a:endParaRPr lang="es-ES" sz="1200">
            <a:solidFill>
              <a:schemeClr val="bg1"/>
            </a:solidFill>
            <a:latin typeface="Avenir Next LT Pro" panose="020B0504020202020204" pitchFamily="34" charset="0"/>
          </a:endParaRPr>
        </a:p>
      </dgm:t>
    </dgm:pt>
    <dgm:pt modelId="{B6612549-0AE8-4F83-89EF-3D251190964B}">
      <dgm:prSet custT="1"/>
      <dgm:spPr/>
      <dgm:t>
        <a:bodyPr/>
        <a:lstStyle/>
        <a:p>
          <a:r>
            <a:rPr lang="es-ES" sz="1200">
              <a:solidFill>
                <a:schemeClr val="bg1"/>
              </a:solidFill>
              <a:latin typeface="Avenir Next LT Pro" panose="020B0504020202020204" pitchFamily="34" charset="0"/>
            </a:rPr>
            <a:t>Easton and Cameron</a:t>
          </a:r>
        </a:p>
      </dgm:t>
    </dgm:pt>
    <dgm:pt modelId="{E4302A3A-9DB4-4503-9B08-EB925B1F8F94}" type="parTrans" cxnId="{4C2B3518-87DF-484F-9B7E-82E559B07489}">
      <dgm:prSet/>
      <dgm:spPr/>
      <dgm:t>
        <a:bodyPr/>
        <a:lstStyle/>
        <a:p>
          <a:endParaRPr lang="es-ES" sz="1200">
            <a:solidFill>
              <a:schemeClr val="bg1"/>
            </a:solidFill>
            <a:latin typeface="Avenir Next LT Pro" panose="020B0504020202020204" pitchFamily="34" charset="0"/>
          </a:endParaRPr>
        </a:p>
      </dgm:t>
    </dgm:pt>
    <dgm:pt modelId="{A4F6DDE2-F482-4D19-9091-C2F4D8474BE7}" type="sibTrans" cxnId="{4C2B3518-87DF-484F-9B7E-82E559B07489}">
      <dgm:prSet/>
      <dgm:spPr/>
      <dgm:t>
        <a:bodyPr/>
        <a:lstStyle/>
        <a:p>
          <a:endParaRPr lang="es-ES" sz="1200">
            <a:solidFill>
              <a:schemeClr val="bg1"/>
            </a:solidFill>
            <a:latin typeface="Avenir Next LT Pro" panose="020B0504020202020204" pitchFamily="34" charset="0"/>
          </a:endParaRPr>
        </a:p>
      </dgm:t>
    </dgm:pt>
    <dgm:pt modelId="{10C86CFC-140A-473E-8FB1-3CD1BC93F488}">
      <dgm:prSet custT="1"/>
      <dgm:spPr/>
      <dgm:t>
        <a:bodyPr/>
        <a:lstStyle/>
        <a:p>
          <a:r>
            <a:rPr lang="es-ES" sz="1200">
              <a:solidFill>
                <a:schemeClr val="bg1"/>
              </a:solidFill>
              <a:latin typeface="Avenir Next LT Pro" panose="020B0504020202020204" pitchFamily="34" charset="0"/>
            </a:rPr>
            <a:t>Cassini</a:t>
          </a:r>
        </a:p>
      </dgm:t>
    </dgm:pt>
    <dgm:pt modelId="{BEC910B0-E339-42C1-9493-2C3A35307E39}" type="parTrans" cxnId="{D0E29B6D-1AA1-4C85-B8BE-E121BFEEE0F9}">
      <dgm:prSet/>
      <dgm:spPr/>
      <dgm:t>
        <a:bodyPr/>
        <a:lstStyle/>
        <a:p>
          <a:endParaRPr lang="es-ES" sz="1200">
            <a:solidFill>
              <a:schemeClr val="bg1"/>
            </a:solidFill>
            <a:latin typeface="Avenir Next LT Pro" panose="020B0504020202020204" pitchFamily="34" charset="0"/>
          </a:endParaRPr>
        </a:p>
      </dgm:t>
    </dgm:pt>
    <dgm:pt modelId="{E436D6DD-3EDB-4B3F-A142-849C373E6136}" type="sibTrans" cxnId="{D0E29B6D-1AA1-4C85-B8BE-E121BFEEE0F9}">
      <dgm:prSet/>
      <dgm:spPr/>
      <dgm:t>
        <a:bodyPr/>
        <a:lstStyle/>
        <a:p>
          <a:endParaRPr lang="es-ES" sz="1200">
            <a:solidFill>
              <a:schemeClr val="bg1"/>
            </a:solidFill>
            <a:latin typeface="Avenir Next LT Pro" panose="020B0504020202020204" pitchFamily="34" charset="0"/>
          </a:endParaRPr>
        </a:p>
      </dgm:t>
    </dgm:pt>
    <dgm:pt modelId="{B00DECCA-3A2E-4223-B5BC-CFDCCAEDBC2F}" type="pres">
      <dgm:prSet presAssocID="{77C6E06B-DCCC-4A0D-9B2C-8C12DAAE5C1B}" presName="vert0" presStyleCnt="0">
        <dgm:presLayoutVars>
          <dgm:dir/>
          <dgm:animOne val="branch"/>
          <dgm:animLvl val="lvl"/>
        </dgm:presLayoutVars>
      </dgm:prSet>
      <dgm:spPr/>
    </dgm:pt>
    <dgm:pt modelId="{303A0D53-C1BA-47A2-B3C7-982B0711CB4F}" type="pres">
      <dgm:prSet presAssocID="{C244134A-0E35-4A88-835F-4BE4F5F05E34}" presName="thickLine" presStyleLbl="alignNode1" presStyleIdx="0" presStyleCnt="5"/>
      <dgm:spPr/>
    </dgm:pt>
    <dgm:pt modelId="{1F6C03A5-7D23-4779-849F-BE85A1137C87}" type="pres">
      <dgm:prSet presAssocID="{C244134A-0E35-4A88-835F-4BE4F5F05E34}" presName="horz1" presStyleCnt="0"/>
      <dgm:spPr/>
    </dgm:pt>
    <dgm:pt modelId="{5EB0DB7F-BA54-4896-97CA-E0AA8E1B3211}" type="pres">
      <dgm:prSet presAssocID="{C244134A-0E35-4A88-835F-4BE4F5F05E34}" presName="tx1" presStyleLbl="revTx" presStyleIdx="0" presStyleCnt="5"/>
      <dgm:spPr/>
    </dgm:pt>
    <dgm:pt modelId="{E6185EE4-38AF-4A33-9579-66ADB1BE587F}" type="pres">
      <dgm:prSet presAssocID="{C244134A-0E35-4A88-835F-4BE4F5F05E34}" presName="vert1" presStyleCnt="0"/>
      <dgm:spPr/>
    </dgm:pt>
    <dgm:pt modelId="{EC77660D-13D7-4A12-970B-A2F2E0830448}" type="pres">
      <dgm:prSet presAssocID="{0AC999A7-4D99-4E3A-8BB6-17820FD31362}" presName="thickLine" presStyleLbl="alignNode1" presStyleIdx="1" presStyleCnt="5"/>
      <dgm:spPr/>
    </dgm:pt>
    <dgm:pt modelId="{9962634A-950B-46E2-87AB-81DC6F9EFC5D}" type="pres">
      <dgm:prSet presAssocID="{0AC999A7-4D99-4E3A-8BB6-17820FD31362}" presName="horz1" presStyleCnt="0"/>
      <dgm:spPr/>
    </dgm:pt>
    <dgm:pt modelId="{E7A6A6B6-3E5E-4D89-B878-4C15A8CF9E5C}" type="pres">
      <dgm:prSet presAssocID="{0AC999A7-4D99-4E3A-8BB6-17820FD31362}" presName="tx1" presStyleLbl="revTx" presStyleIdx="1" presStyleCnt="5"/>
      <dgm:spPr/>
    </dgm:pt>
    <dgm:pt modelId="{428836B3-C1CA-4AE5-BB1C-D04A9F9AC8A0}" type="pres">
      <dgm:prSet presAssocID="{0AC999A7-4D99-4E3A-8BB6-17820FD31362}" presName="vert1" presStyleCnt="0"/>
      <dgm:spPr/>
    </dgm:pt>
    <dgm:pt modelId="{268FA0CA-8B25-44F6-9AC7-FD495359B8B7}" type="pres">
      <dgm:prSet presAssocID="{EEE9D387-0C94-414A-A4B9-7385051E2711}" presName="thickLine" presStyleLbl="alignNode1" presStyleIdx="2" presStyleCnt="5"/>
      <dgm:spPr/>
    </dgm:pt>
    <dgm:pt modelId="{5726CE8C-ABCD-48EA-868C-8BF3FDFF901C}" type="pres">
      <dgm:prSet presAssocID="{EEE9D387-0C94-414A-A4B9-7385051E2711}" presName="horz1" presStyleCnt="0"/>
      <dgm:spPr/>
    </dgm:pt>
    <dgm:pt modelId="{3B4CDF08-A431-4D8F-8178-352BAE94EACE}" type="pres">
      <dgm:prSet presAssocID="{EEE9D387-0C94-414A-A4B9-7385051E2711}" presName="tx1" presStyleLbl="revTx" presStyleIdx="2" presStyleCnt="5"/>
      <dgm:spPr/>
    </dgm:pt>
    <dgm:pt modelId="{E645D1AA-8917-464F-8637-66F803A0616C}" type="pres">
      <dgm:prSet presAssocID="{EEE9D387-0C94-414A-A4B9-7385051E2711}" presName="vert1" presStyleCnt="0"/>
      <dgm:spPr/>
    </dgm:pt>
    <dgm:pt modelId="{B0DAB7C3-5096-4772-909E-4E1148463487}" type="pres">
      <dgm:prSet presAssocID="{B6612549-0AE8-4F83-89EF-3D251190964B}" presName="thickLine" presStyleLbl="alignNode1" presStyleIdx="3" presStyleCnt="5"/>
      <dgm:spPr/>
    </dgm:pt>
    <dgm:pt modelId="{4B799192-938B-46B6-B8BB-03B9DDA58684}" type="pres">
      <dgm:prSet presAssocID="{B6612549-0AE8-4F83-89EF-3D251190964B}" presName="horz1" presStyleCnt="0"/>
      <dgm:spPr/>
    </dgm:pt>
    <dgm:pt modelId="{B2FE7ABF-CC52-41AD-AA4C-9D3C472652FA}" type="pres">
      <dgm:prSet presAssocID="{B6612549-0AE8-4F83-89EF-3D251190964B}" presName="tx1" presStyleLbl="revTx" presStyleIdx="3" presStyleCnt="5"/>
      <dgm:spPr/>
    </dgm:pt>
    <dgm:pt modelId="{34EE5C4F-C301-419A-A114-0B4FBAADC046}" type="pres">
      <dgm:prSet presAssocID="{B6612549-0AE8-4F83-89EF-3D251190964B}" presName="vert1" presStyleCnt="0"/>
      <dgm:spPr/>
    </dgm:pt>
    <dgm:pt modelId="{FA99FFA8-D2AD-4D3F-B6A1-08AB5AD0C519}" type="pres">
      <dgm:prSet presAssocID="{10C86CFC-140A-473E-8FB1-3CD1BC93F488}" presName="thickLine" presStyleLbl="alignNode1" presStyleIdx="4" presStyleCnt="5"/>
      <dgm:spPr/>
    </dgm:pt>
    <dgm:pt modelId="{83CBC50C-550C-4F50-B536-84516F866425}" type="pres">
      <dgm:prSet presAssocID="{10C86CFC-140A-473E-8FB1-3CD1BC93F488}" presName="horz1" presStyleCnt="0"/>
      <dgm:spPr/>
    </dgm:pt>
    <dgm:pt modelId="{D6912035-A40B-4745-B0B4-9A703831E493}" type="pres">
      <dgm:prSet presAssocID="{10C86CFC-140A-473E-8FB1-3CD1BC93F488}" presName="tx1" presStyleLbl="revTx" presStyleIdx="4" presStyleCnt="5"/>
      <dgm:spPr/>
    </dgm:pt>
    <dgm:pt modelId="{68661E7B-9C20-4E49-8334-848857287A71}" type="pres">
      <dgm:prSet presAssocID="{10C86CFC-140A-473E-8FB1-3CD1BC93F488}" presName="vert1" presStyleCnt="0"/>
      <dgm:spPr/>
    </dgm:pt>
  </dgm:ptLst>
  <dgm:cxnLst>
    <dgm:cxn modelId="{B72DC30A-AAD2-4C87-B5F0-8EE0EA5F1787}" srcId="{77C6E06B-DCCC-4A0D-9B2C-8C12DAAE5C1B}" destId="{EEE9D387-0C94-414A-A4B9-7385051E2711}" srcOrd="2" destOrd="0" parTransId="{5B450DBC-D363-4FB9-98DC-115236022820}" sibTransId="{761C2852-2D7C-48A2-9301-8FA1FB00B42E}"/>
    <dgm:cxn modelId="{4C2B3518-87DF-484F-9B7E-82E559B07489}" srcId="{77C6E06B-DCCC-4A0D-9B2C-8C12DAAE5C1B}" destId="{B6612549-0AE8-4F83-89EF-3D251190964B}" srcOrd="3" destOrd="0" parTransId="{E4302A3A-9DB4-4503-9B08-EB925B1F8F94}" sibTransId="{A4F6DDE2-F482-4D19-9091-C2F4D8474BE7}"/>
    <dgm:cxn modelId="{D0E29B6D-1AA1-4C85-B8BE-E121BFEEE0F9}" srcId="{77C6E06B-DCCC-4A0D-9B2C-8C12DAAE5C1B}" destId="{10C86CFC-140A-473E-8FB1-3CD1BC93F488}" srcOrd="4" destOrd="0" parTransId="{BEC910B0-E339-42C1-9493-2C3A35307E39}" sibTransId="{E436D6DD-3EDB-4B3F-A142-849C373E6136}"/>
    <dgm:cxn modelId="{3D90F452-254F-4241-88EE-79F8C53AEC8A}" type="presOf" srcId="{EEE9D387-0C94-414A-A4B9-7385051E2711}" destId="{3B4CDF08-A431-4D8F-8178-352BAE94EACE}" srcOrd="0" destOrd="0" presId="urn:microsoft.com/office/officeart/2008/layout/LinedList"/>
    <dgm:cxn modelId="{A7EC5393-6E0A-46EE-AE6E-AC8141613F8A}" srcId="{77C6E06B-DCCC-4A0D-9B2C-8C12DAAE5C1B}" destId="{0AC999A7-4D99-4E3A-8BB6-17820FD31362}" srcOrd="1" destOrd="0" parTransId="{791573C0-8D7B-496D-AA89-AE7194ECD2FE}" sibTransId="{49E987BF-7A8F-459D-8E84-B3510945AB15}"/>
    <dgm:cxn modelId="{4632F29E-BE9A-4189-BB7A-DDDFAF3963DA}" type="presOf" srcId="{77C6E06B-DCCC-4A0D-9B2C-8C12DAAE5C1B}" destId="{B00DECCA-3A2E-4223-B5BC-CFDCCAEDBC2F}" srcOrd="0" destOrd="0" presId="urn:microsoft.com/office/officeart/2008/layout/LinedList"/>
    <dgm:cxn modelId="{595B85BB-B032-472E-8645-10F3FC522AF5}" type="presOf" srcId="{B6612549-0AE8-4F83-89EF-3D251190964B}" destId="{B2FE7ABF-CC52-41AD-AA4C-9D3C472652FA}" srcOrd="0" destOrd="0" presId="urn:microsoft.com/office/officeart/2008/layout/LinedList"/>
    <dgm:cxn modelId="{48EA53BE-D3B2-4D1F-81B3-5E78E2D2ED26}" srcId="{77C6E06B-DCCC-4A0D-9B2C-8C12DAAE5C1B}" destId="{C244134A-0E35-4A88-835F-4BE4F5F05E34}" srcOrd="0" destOrd="0" parTransId="{9FCBA310-7E32-49B6-AA58-6F2E83BDE5A4}" sibTransId="{96618565-38AA-4972-BBAB-5EF5760B88C7}"/>
    <dgm:cxn modelId="{8625F3C7-483B-42A4-9A22-29EB72E543FB}" type="presOf" srcId="{0AC999A7-4D99-4E3A-8BB6-17820FD31362}" destId="{E7A6A6B6-3E5E-4D89-B878-4C15A8CF9E5C}" srcOrd="0" destOrd="0" presId="urn:microsoft.com/office/officeart/2008/layout/LinedList"/>
    <dgm:cxn modelId="{8E1FF7F0-4E12-417A-81EA-881347EA1301}" type="presOf" srcId="{C244134A-0E35-4A88-835F-4BE4F5F05E34}" destId="{5EB0DB7F-BA54-4896-97CA-E0AA8E1B3211}" srcOrd="0" destOrd="0" presId="urn:microsoft.com/office/officeart/2008/layout/LinedList"/>
    <dgm:cxn modelId="{E42B92FA-1FEE-4914-919F-49816D3BDB3F}" type="presOf" srcId="{10C86CFC-140A-473E-8FB1-3CD1BC93F488}" destId="{D6912035-A40B-4745-B0B4-9A703831E493}" srcOrd="0" destOrd="0" presId="urn:microsoft.com/office/officeart/2008/layout/LinedList"/>
    <dgm:cxn modelId="{BD81BD1F-D47E-4531-A34A-7067D1518FA2}" type="presParOf" srcId="{B00DECCA-3A2E-4223-B5BC-CFDCCAEDBC2F}" destId="{303A0D53-C1BA-47A2-B3C7-982B0711CB4F}" srcOrd="0" destOrd="0" presId="urn:microsoft.com/office/officeart/2008/layout/LinedList"/>
    <dgm:cxn modelId="{072D5AC8-AC64-4F6E-AB66-EA97263EE67D}" type="presParOf" srcId="{B00DECCA-3A2E-4223-B5BC-CFDCCAEDBC2F}" destId="{1F6C03A5-7D23-4779-849F-BE85A1137C87}" srcOrd="1" destOrd="0" presId="urn:microsoft.com/office/officeart/2008/layout/LinedList"/>
    <dgm:cxn modelId="{A17F2673-AF6D-4D3A-A09E-53EDACA3A34F}" type="presParOf" srcId="{1F6C03A5-7D23-4779-849F-BE85A1137C87}" destId="{5EB0DB7F-BA54-4896-97CA-E0AA8E1B3211}" srcOrd="0" destOrd="0" presId="urn:microsoft.com/office/officeart/2008/layout/LinedList"/>
    <dgm:cxn modelId="{4C3C052E-5131-4743-BC47-8E60CB0F4C5A}" type="presParOf" srcId="{1F6C03A5-7D23-4779-849F-BE85A1137C87}" destId="{E6185EE4-38AF-4A33-9579-66ADB1BE587F}" srcOrd="1" destOrd="0" presId="urn:microsoft.com/office/officeart/2008/layout/LinedList"/>
    <dgm:cxn modelId="{0C81E991-00AE-488F-AEE6-0A39AC8AE8E5}" type="presParOf" srcId="{B00DECCA-3A2E-4223-B5BC-CFDCCAEDBC2F}" destId="{EC77660D-13D7-4A12-970B-A2F2E0830448}" srcOrd="2" destOrd="0" presId="urn:microsoft.com/office/officeart/2008/layout/LinedList"/>
    <dgm:cxn modelId="{618BAA4F-5F10-4DBA-AD4F-15E677B10CDE}" type="presParOf" srcId="{B00DECCA-3A2E-4223-B5BC-CFDCCAEDBC2F}" destId="{9962634A-950B-46E2-87AB-81DC6F9EFC5D}" srcOrd="3" destOrd="0" presId="urn:microsoft.com/office/officeart/2008/layout/LinedList"/>
    <dgm:cxn modelId="{AA6D93C4-5EA6-4450-BD3D-976B4FE01FA5}" type="presParOf" srcId="{9962634A-950B-46E2-87AB-81DC6F9EFC5D}" destId="{E7A6A6B6-3E5E-4D89-B878-4C15A8CF9E5C}" srcOrd="0" destOrd="0" presId="urn:microsoft.com/office/officeart/2008/layout/LinedList"/>
    <dgm:cxn modelId="{37A76CC7-EC14-4607-A37F-08E963C4B465}" type="presParOf" srcId="{9962634A-950B-46E2-87AB-81DC6F9EFC5D}" destId="{428836B3-C1CA-4AE5-BB1C-D04A9F9AC8A0}" srcOrd="1" destOrd="0" presId="urn:microsoft.com/office/officeart/2008/layout/LinedList"/>
    <dgm:cxn modelId="{EABFEE27-433B-486C-A835-D0B322940572}" type="presParOf" srcId="{B00DECCA-3A2E-4223-B5BC-CFDCCAEDBC2F}" destId="{268FA0CA-8B25-44F6-9AC7-FD495359B8B7}" srcOrd="4" destOrd="0" presId="urn:microsoft.com/office/officeart/2008/layout/LinedList"/>
    <dgm:cxn modelId="{E32FB8F3-2371-455E-9234-2255B4247933}" type="presParOf" srcId="{B00DECCA-3A2E-4223-B5BC-CFDCCAEDBC2F}" destId="{5726CE8C-ABCD-48EA-868C-8BF3FDFF901C}" srcOrd="5" destOrd="0" presId="urn:microsoft.com/office/officeart/2008/layout/LinedList"/>
    <dgm:cxn modelId="{3CAC73B4-ED93-4C3E-8EDA-98550F955A24}" type="presParOf" srcId="{5726CE8C-ABCD-48EA-868C-8BF3FDFF901C}" destId="{3B4CDF08-A431-4D8F-8178-352BAE94EACE}" srcOrd="0" destOrd="0" presId="urn:microsoft.com/office/officeart/2008/layout/LinedList"/>
    <dgm:cxn modelId="{DB4DB978-8E65-48E7-AC85-E2BB983BBBDB}" type="presParOf" srcId="{5726CE8C-ABCD-48EA-868C-8BF3FDFF901C}" destId="{E645D1AA-8917-464F-8637-66F803A0616C}" srcOrd="1" destOrd="0" presId="urn:microsoft.com/office/officeart/2008/layout/LinedList"/>
    <dgm:cxn modelId="{7776DD08-99E5-4825-B16E-54DEFD703E61}" type="presParOf" srcId="{B00DECCA-3A2E-4223-B5BC-CFDCCAEDBC2F}" destId="{B0DAB7C3-5096-4772-909E-4E1148463487}" srcOrd="6" destOrd="0" presId="urn:microsoft.com/office/officeart/2008/layout/LinedList"/>
    <dgm:cxn modelId="{28BBD4C3-E531-4CBA-9BD2-AA551E851962}" type="presParOf" srcId="{B00DECCA-3A2E-4223-B5BC-CFDCCAEDBC2F}" destId="{4B799192-938B-46B6-B8BB-03B9DDA58684}" srcOrd="7" destOrd="0" presId="urn:microsoft.com/office/officeart/2008/layout/LinedList"/>
    <dgm:cxn modelId="{137D4EFE-E6E4-45A5-92F5-4E242322E13C}" type="presParOf" srcId="{4B799192-938B-46B6-B8BB-03B9DDA58684}" destId="{B2FE7ABF-CC52-41AD-AA4C-9D3C472652FA}" srcOrd="0" destOrd="0" presId="urn:microsoft.com/office/officeart/2008/layout/LinedList"/>
    <dgm:cxn modelId="{E004C0B9-A704-4144-9527-962D1530142A}" type="presParOf" srcId="{4B799192-938B-46B6-B8BB-03B9DDA58684}" destId="{34EE5C4F-C301-419A-A114-0B4FBAADC046}" srcOrd="1" destOrd="0" presId="urn:microsoft.com/office/officeart/2008/layout/LinedList"/>
    <dgm:cxn modelId="{ECD59555-CCE8-4522-AB97-62DD3076DD49}" type="presParOf" srcId="{B00DECCA-3A2E-4223-B5BC-CFDCCAEDBC2F}" destId="{FA99FFA8-D2AD-4D3F-B6A1-08AB5AD0C519}" srcOrd="8" destOrd="0" presId="urn:microsoft.com/office/officeart/2008/layout/LinedList"/>
    <dgm:cxn modelId="{B202E1EE-5DE5-44CB-BD24-324B44B495CA}" type="presParOf" srcId="{B00DECCA-3A2E-4223-B5BC-CFDCCAEDBC2F}" destId="{83CBC50C-550C-4F50-B536-84516F866425}" srcOrd="9" destOrd="0" presId="urn:microsoft.com/office/officeart/2008/layout/LinedList"/>
    <dgm:cxn modelId="{056F0C2A-CDEB-468D-B189-CE51AC4B551E}" type="presParOf" srcId="{83CBC50C-550C-4F50-B536-84516F866425}" destId="{D6912035-A40B-4745-B0B4-9A703831E493}" srcOrd="0" destOrd="0" presId="urn:microsoft.com/office/officeart/2008/layout/LinedList"/>
    <dgm:cxn modelId="{9BD48962-D771-4488-8A31-8BEF12DB3680}" type="presParOf" srcId="{83CBC50C-550C-4F50-B536-84516F866425}" destId="{68661E7B-9C20-4E49-8334-848857287A71}"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4FFD8A-AC47-4510-8B3B-D90B9A17BE94}" type="doc">
      <dgm:prSet loTypeId="urn:microsoft.com/office/officeart/2008/layout/LinedList" loCatId="list" qsTypeId="urn:microsoft.com/office/officeart/2005/8/quickstyle/3d4" qsCatId="3D" csTypeId="urn:microsoft.com/office/officeart/2005/8/colors/accent0_1" csCatId="mainScheme" phldr="1"/>
      <dgm:spPr/>
      <dgm:t>
        <a:bodyPr/>
        <a:lstStyle/>
        <a:p>
          <a:endParaRPr lang="es-ES"/>
        </a:p>
      </dgm:t>
    </dgm:pt>
    <dgm:pt modelId="{4C3DC0FA-7A8C-47C7-AB5A-0D417ED26E50}">
      <dgm:prSet custT="1"/>
      <dgm:spPr/>
      <dgm:t>
        <a:bodyPr/>
        <a:lstStyle/>
        <a:p>
          <a:r>
            <a:rPr lang="es-ES" sz="1200" dirty="0">
              <a:solidFill>
                <a:schemeClr val="bg1"/>
              </a:solidFill>
              <a:latin typeface="Avenir Next LT Pro" panose="020B0504020202020204" pitchFamily="34" charset="0"/>
            </a:rPr>
            <a:t>Collins</a:t>
          </a:r>
        </a:p>
      </dgm:t>
    </dgm:pt>
    <dgm:pt modelId="{B07DD60A-CFD9-490C-9644-3A8388122FFF}" type="parTrans" cxnId="{25F1E1BE-6923-4E64-AF16-399B3FA39D57}">
      <dgm:prSet/>
      <dgm:spPr/>
      <dgm:t>
        <a:bodyPr/>
        <a:lstStyle/>
        <a:p>
          <a:endParaRPr lang="es-ES" sz="1200">
            <a:solidFill>
              <a:schemeClr val="bg1"/>
            </a:solidFill>
            <a:latin typeface="Avenir Next LT Pro" panose="020B0504020202020204" pitchFamily="34" charset="0"/>
          </a:endParaRPr>
        </a:p>
      </dgm:t>
    </dgm:pt>
    <dgm:pt modelId="{81D7D7DA-80CA-4F35-A09F-434D7078B882}" type="sibTrans" cxnId="{25F1E1BE-6923-4E64-AF16-399B3FA39D57}">
      <dgm:prSet/>
      <dgm:spPr/>
      <dgm:t>
        <a:bodyPr/>
        <a:lstStyle/>
        <a:p>
          <a:endParaRPr lang="es-ES" sz="1200">
            <a:solidFill>
              <a:schemeClr val="bg1"/>
            </a:solidFill>
            <a:latin typeface="Avenir Next LT Pro" panose="020B0504020202020204" pitchFamily="34" charset="0"/>
          </a:endParaRPr>
        </a:p>
      </dgm:t>
    </dgm:pt>
    <dgm:pt modelId="{D9477B23-56CB-4760-BF66-B739DDE2CA40}">
      <dgm:prSet custT="1"/>
      <dgm:spPr/>
      <dgm:t>
        <a:bodyPr/>
        <a:lstStyle/>
        <a:p>
          <a:r>
            <a:rPr lang="es-ES" sz="1200" dirty="0" err="1">
              <a:solidFill>
                <a:schemeClr val="bg1"/>
              </a:solidFill>
              <a:latin typeface="Avenir Next LT Pro" panose="020B0504020202020204" pitchFamily="34" charset="0"/>
            </a:rPr>
            <a:t>McGillem</a:t>
          </a:r>
          <a:endParaRPr lang="es-ES" sz="1200" dirty="0">
            <a:solidFill>
              <a:schemeClr val="bg1"/>
            </a:solidFill>
            <a:latin typeface="Avenir Next LT Pro" panose="020B0504020202020204" pitchFamily="34" charset="0"/>
          </a:endParaRPr>
        </a:p>
      </dgm:t>
    </dgm:pt>
    <dgm:pt modelId="{862CCA93-7A1C-4DFE-845A-B0BE3912C51B}" type="parTrans" cxnId="{2711E8C5-479C-4025-A101-AB4ECDFB2446}">
      <dgm:prSet/>
      <dgm:spPr/>
      <dgm:t>
        <a:bodyPr/>
        <a:lstStyle/>
        <a:p>
          <a:endParaRPr lang="es-ES" sz="1200">
            <a:solidFill>
              <a:schemeClr val="bg1"/>
            </a:solidFill>
            <a:latin typeface="Avenir Next LT Pro" panose="020B0504020202020204" pitchFamily="34" charset="0"/>
          </a:endParaRPr>
        </a:p>
      </dgm:t>
    </dgm:pt>
    <dgm:pt modelId="{372A1B1F-85ED-46B6-ABD6-5BB152E5CA22}" type="sibTrans" cxnId="{2711E8C5-479C-4025-A101-AB4ECDFB2446}">
      <dgm:prSet/>
      <dgm:spPr/>
      <dgm:t>
        <a:bodyPr/>
        <a:lstStyle/>
        <a:p>
          <a:endParaRPr lang="es-ES" sz="1200">
            <a:solidFill>
              <a:schemeClr val="bg1"/>
            </a:solidFill>
            <a:latin typeface="Avenir Next LT Pro" panose="020B0504020202020204" pitchFamily="34" charset="0"/>
          </a:endParaRPr>
        </a:p>
      </dgm:t>
    </dgm:pt>
    <dgm:pt modelId="{506819EC-41B1-419A-AAA8-025A995BBB90}">
      <dgm:prSet custT="1"/>
      <dgm:spPr/>
      <dgm:t>
        <a:bodyPr/>
        <a:lstStyle/>
        <a:p>
          <a:r>
            <a:rPr lang="es-ES" sz="1200" dirty="0">
              <a:solidFill>
                <a:schemeClr val="bg1"/>
              </a:solidFill>
              <a:latin typeface="Avenir Next LT Pro" panose="020B0504020202020204" pitchFamily="34" charset="0"/>
            </a:rPr>
            <a:t>Cohen and </a:t>
          </a:r>
          <a:r>
            <a:rPr lang="es-ES" sz="1200" dirty="0" err="1">
              <a:solidFill>
                <a:schemeClr val="bg1"/>
              </a:solidFill>
              <a:latin typeface="Avenir Next LT Pro" panose="020B0504020202020204" pitchFamily="34" charset="0"/>
            </a:rPr>
            <a:t>Koss</a:t>
          </a:r>
          <a:endParaRPr lang="es-ES" sz="1200" dirty="0">
            <a:solidFill>
              <a:schemeClr val="bg1"/>
            </a:solidFill>
            <a:latin typeface="Avenir Next LT Pro" panose="020B0504020202020204" pitchFamily="34" charset="0"/>
          </a:endParaRPr>
        </a:p>
      </dgm:t>
    </dgm:pt>
    <dgm:pt modelId="{B1A777A6-1697-452F-8DF6-4C33AB2643E6}" type="parTrans" cxnId="{4ECD88BD-57FF-4553-90FB-4482D1ED26B6}">
      <dgm:prSet/>
      <dgm:spPr/>
      <dgm:t>
        <a:bodyPr/>
        <a:lstStyle/>
        <a:p>
          <a:endParaRPr lang="es-ES" sz="1200">
            <a:solidFill>
              <a:schemeClr val="bg1"/>
            </a:solidFill>
            <a:latin typeface="Avenir Next LT Pro" panose="020B0504020202020204" pitchFamily="34" charset="0"/>
          </a:endParaRPr>
        </a:p>
      </dgm:t>
    </dgm:pt>
    <dgm:pt modelId="{5B11F817-CA2C-4099-8693-B7B792C2DE74}" type="sibTrans" cxnId="{4ECD88BD-57FF-4553-90FB-4482D1ED26B6}">
      <dgm:prSet/>
      <dgm:spPr/>
      <dgm:t>
        <a:bodyPr/>
        <a:lstStyle/>
        <a:p>
          <a:endParaRPr lang="es-ES" sz="1200">
            <a:solidFill>
              <a:schemeClr val="bg1"/>
            </a:solidFill>
            <a:latin typeface="Avenir Next LT Pro" panose="020B0504020202020204" pitchFamily="34" charset="0"/>
          </a:endParaRPr>
        </a:p>
      </dgm:t>
    </dgm:pt>
    <dgm:pt modelId="{2BFDF349-1120-4ABF-89E4-64A0040277CC}">
      <dgm:prSet custT="1"/>
      <dgm:spPr/>
      <dgm:t>
        <a:bodyPr/>
        <a:lstStyle/>
        <a:p>
          <a:r>
            <a:rPr lang="es-ES" sz="1200">
              <a:solidFill>
                <a:schemeClr val="bg1"/>
              </a:solidFill>
              <a:latin typeface="Avenir Next LT Pro" panose="020B0504020202020204" pitchFamily="34" charset="0"/>
            </a:rPr>
            <a:t>Esteves et al. </a:t>
          </a:r>
        </a:p>
      </dgm:t>
    </dgm:pt>
    <dgm:pt modelId="{5883EB4A-E63D-4F77-AD1C-BEBF1C7CC7D7}" type="parTrans" cxnId="{30E0A1EF-61B3-4EEB-AEC5-6BC2009973AA}">
      <dgm:prSet/>
      <dgm:spPr/>
      <dgm:t>
        <a:bodyPr/>
        <a:lstStyle/>
        <a:p>
          <a:endParaRPr lang="es-ES" sz="1200">
            <a:solidFill>
              <a:schemeClr val="bg1"/>
            </a:solidFill>
            <a:latin typeface="Avenir Next LT Pro" panose="020B0504020202020204" pitchFamily="34" charset="0"/>
          </a:endParaRPr>
        </a:p>
      </dgm:t>
    </dgm:pt>
    <dgm:pt modelId="{1DBEDA06-8256-4B00-9194-F9AEC932C71F}" type="sibTrans" cxnId="{30E0A1EF-61B3-4EEB-AEC5-6BC2009973AA}">
      <dgm:prSet/>
      <dgm:spPr/>
      <dgm:t>
        <a:bodyPr/>
        <a:lstStyle/>
        <a:p>
          <a:endParaRPr lang="es-ES" sz="1200">
            <a:solidFill>
              <a:schemeClr val="bg1"/>
            </a:solidFill>
            <a:latin typeface="Avenir Next LT Pro" panose="020B0504020202020204" pitchFamily="34" charset="0"/>
          </a:endParaRPr>
        </a:p>
      </dgm:t>
    </dgm:pt>
    <dgm:pt modelId="{1A680E7F-7305-46A2-8ACC-A6C3A2BFEF4C}">
      <dgm:prSet custT="1"/>
      <dgm:spPr/>
      <dgm:t>
        <a:bodyPr/>
        <a:lstStyle/>
        <a:p>
          <a:r>
            <a:rPr lang="es-ES" sz="1200">
              <a:solidFill>
                <a:schemeClr val="bg1"/>
              </a:solidFill>
              <a:latin typeface="Avenir Next LT Pro" panose="020B0504020202020204" pitchFamily="34" charset="0"/>
            </a:rPr>
            <a:t>Tsukiyama</a:t>
          </a:r>
        </a:p>
      </dgm:t>
    </dgm:pt>
    <dgm:pt modelId="{B0ADDD39-7318-441C-9E37-CF3169C2EB91}" type="parTrans" cxnId="{FBBF759E-CD77-493B-8A1D-AECF288AF74B}">
      <dgm:prSet/>
      <dgm:spPr/>
      <dgm:t>
        <a:bodyPr/>
        <a:lstStyle/>
        <a:p>
          <a:endParaRPr lang="es-ES" sz="1200">
            <a:solidFill>
              <a:schemeClr val="bg1"/>
            </a:solidFill>
            <a:latin typeface="Avenir Next LT Pro" panose="020B0504020202020204" pitchFamily="34" charset="0"/>
          </a:endParaRPr>
        </a:p>
      </dgm:t>
    </dgm:pt>
    <dgm:pt modelId="{362578F0-D18B-432C-9534-8F4FB19A58D4}" type="sibTrans" cxnId="{FBBF759E-CD77-493B-8A1D-AECF288AF74B}">
      <dgm:prSet/>
      <dgm:spPr/>
      <dgm:t>
        <a:bodyPr/>
        <a:lstStyle/>
        <a:p>
          <a:endParaRPr lang="es-ES" sz="1200">
            <a:solidFill>
              <a:schemeClr val="bg1"/>
            </a:solidFill>
            <a:latin typeface="Avenir Next LT Pro" panose="020B0504020202020204" pitchFamily="34" charset="0"/>
          </a:endParaRPr>
        </a:p>
      </dgm:t>
    </dgm:pt>
    <dgm:pt modelId="{DAE47383-2947-4E33-B4B6-01805F1A4D14}">
      <dgm:prSet custT="1"/>
      <dgm:spPr/>
      <dgm:t>
        <a:bodyPr/>
        <a:lstStyle/>
        <a:p>
          <a:r>
            <a:rPr lang="es-ES" sz="1200">
              <a:solidFill>
                <a:schemeClr val="bg1"/>
              </a:solidFill>
              <a:latin typeface="Avenir Next LT Pro" panose="020B0504020202020204" pitchFamily="34" charset="0"/>
            </a:rPr>
            <a:t>Font-Llagunes </a:t>
          </a:r>
        </a:p>
      </dgm:t>
    </dgm:pt>
    <dgm:pt modelId="{521D06EC-7E2C-45C7-896B-6D2F64EB5D7F}" type="parTrans" cxnId="{9500ACCE-8B44-4B37-8246-406AC80360D6}">
      <dgm:prSet/>
      <dgm:spPr/>
      <dgm:t>
        <a:bodyPr/>
        <a:lstStyle/>
        <a:p>
          <a:endParaRPr lang="es-ES" sz="1200">
            <a:solidFill>
              <a:schemeClr val="bg1"/>
            </a:solidFill>
            <a:latin typeface="Avenir Next LT Pro" panose="020B0504020202020204" pitchFamily="34" charset="0"/>
          </a:endParaRPr>
        </a:p>
      </dgm:t>
    </dgm:pt>
    <dgm:pt modelId="{C97A6147-3491-4426-BB69-F6E0B06CBDEB}" type="sibTrans" cxnId="{9500ACCE-8B44-4B37-8246-406AC80360D6}">
      <dgm:prSet/>
      <dgm:spPr/>
      <dgm:t>
        <a:bodyPr/>
        <a:lstStyle/>
        <a:p>
          <a:endParaRPr lang="es-ES" sz="1200">
            <a:solidFill>
              <a:schemeClr val="bg1"/>
            </a:solidFill>
            <a:latin typeface="Avenir Next LT Pro" panose="020B0504020202020204" pitchFamily="34" charset="0"/>
          </a:endParaRPr>
        </a:p>
      </dgm:t>
    </dgm:pt>
    <dgm:pt modelId="{68395145-A371-469A-BC60-893AFCB83938}">
      <dgm:prSet custT="1"/>
      <dgm:spPr/>
      <dgm:t>
        <a:bodyPr/>
        <a:lstStyle/>
        <a:p>
          <a:r>
            <a:rPr lang="es-ES" sz="1200" dirty="0">
              <a:solidFill>
                <a:schemeClr val="bg1"/>
              </a:solidFill>
              <a:latin typeface="Avenir Next LT Pro" panose="020B0504020202020204" pitchFamily="34" charset="0"/>
            </a:rPr>
            <a:t>Ligas</a:t>
          </a:r>
        </a:p>
      </dgm:t>
    </dgm:pt>
    <dgm:pt modelId="{F216A80C-6D71-4DFE-A134-372E638C1BBD}" type="parTrans" cxnId="{72857E26-5B85-4B7C-AFB3-44C2978FDB03}">
      <dgm:prSet/>
      <dgm:spPr/>
      <dgm:t>
        <a:bodyPr/>
        <a:lstStyle/>
        <a:p>
          <a:endParaRPr lang="es-ES" sz="1200">
            <a:solidFill>
              <a:schemeClr val="bg1"/>
            </a:solidFill>
            <a:latin typeface="Avenir Next LT Pro" panose="020B0504020202020204" pitchFamily="34" charset="0"/>
          </a:endParaRPr>
        </a:p>
      </dgm:t>
    </dgm:pt>
    <dgm:pt modelId="{842FB152-148B-4FB6-B4C5-A9058ED53B53}" type="sibTrans" cxnId="{72857E26-5B85-4B7C-AFB3-44C2978FDB03}">
      <dgm:prSet/>
      <dgm:spPr/>
      <dgm:t>
        <a:bodyPr/>
        <a:lstStyle/>
        <a:p>
          <a:endParaRPr lang="es-ES" sz="1200">
            <a:solidFill>
              <a:schemeClr val="bg1"/>
            </a:solidFill>
            <a:latin typeface="Avenir Next LT Pro" panose="020B0504020202020204" pitchFamily="34" charset="0"/>
          </a:endParaRPr>
        </a:p>
      </dgm:t>
    </dgm:pt>
    <dgm:pt modelId="{598EAD88-4C68-40F4-986C-AE3C2268D103}">
      <dgm:prSet custT="1"/>
      <dgm:spPr/>
      <dgm:t>
        <a:bodyPr/>
        <a:lstStyle/>
        <a:p>
          <a:r>
            <a:rPr lang="es-ES" sz="1200">
              <a:solidFill>
                <a:schemeClr val="bg1"/>
              </a:solidFill>
              <a:latin typeface="Avenir Next LT Pro" panose="020B0504020202020204" pitchFamily="34" charset="0"/>
            </a:rPr>
            <a:t>Pierlot et al.</a:t>
          </a:r>
        </a:p>
      </dgm:t>
    </dgm:pt>
    <dgm:pt modelId="{98D91859-F687-4BF4-B1C5-CB75EC55B484}" type="parTrans" cxnId="{02093E41-066F-4F56-A333-351EFC1A2BF1}">
      <dgm:prSet/>
      <dgm:spPr/>
      <dgm:t>
        <a:bodyPr/>
        <a:lstStyle/>
        <a:p>
          <a:endParaRPr lang="es-ES" sz="1200">
            <a:solidFill>
              <a:schemeClr val="bg1"/>
            </a:solidFill>
            <a:latin typeface="Avenir Next LT Pro" panose="020B0504020202020204" pitchFamily="34" charset="0"/>
          </a:endParaRPr>
        </a:p>
      </dgm:t>
    </dgm:pt>
    <dgm:pt modelId="{ED797732-AAEA-464D-AC82-9EB53099DE38}" type="sibTrans" cxnId="{02093E41-066F-4F56-A333-351EFC1A2BF1}">
      <dgm:prSet/>
      <dgm:spPr/>
      <dgm:t>
        <a:bodyPr/>
        <a:lstStyle/>
        <a:p>
          <a:endParaRPr lang="es-ES" sz="1200">
            <a:solidFill>
              <a:schemeClr val="bg1"/>
            </a:solidFill>
            <a:latin typeface="Avenir Next LT Pro" panose="020B0504020202020204" pitchFamily="34" charset="0"/>
          </a:endParaRPr>
        </a:p>
      </dgm:t>
    </dgm:pt>
    <dgm:pt modelId="{65E150F3-7DAB-49C1-B65B-7C2943A11222}">
      <dgm:prSet custT="1"/>
      <dgm:spPr/>
      <dgm:t>
        <a:bodyPr/>
        <a:lstStyle/>
        <a:p>
          <a:r>
            <a:rPr lang="es-ES" sz="1200">
              <a:solidFill>
                <a:schemeClr val="bg1"/>
              </a:solidFill>
              <a:latin typeface="Avenir Next LT Pro" panose="020B0504020202020204" pitchFamily="34" charset="0"/>
            </a:rPr>
            <a:t>Cassini</a:t>
          </a:r>
        </a:p>
      </dgm:t>
    </dgm:pt>
    <dgm:pt modelId="{04220856-F288-413C-AAEC-67A9502F2210}" type="parTrans" cxnId="{7583A492-A7AE-4243-8F47-2E7F2788F1CF}">
      <dgm:prSet/>
      <dgm:spPr/>
      <dgm:t>
        <a:bodyPr/>
        <a:lstStyle/>
        <a:p>
          <a:endParaRPr lang="es-ES" sz="1200">
            <a:solidFill>
              <a:schemeClr val="bg1"/>
            </a:solidFill>
            <a:latin typeface="Avenir Next LT Pro" panose="020B0504020202020204" pitchFamily="34" charset="0"/>
          </a:endParaRPr>
        </a:p>
      </dgm:t>
    </dgm:pt>
    <dgm:pt modelId="{E80B8F8D-2515-4D6B-ABF8-688F5EE3D877}" type="sibTrans" cxnId="{7583A492-A7AE-4243-8F47-2E7F2788F1CF}">
      <dgm:prSet/>
      <dgm:spPr/>
      <dgm:t>
        <a:bodyPr/>
        <a:lstStyle/>
        <a:p>
          <a:endParaRPr lang="es-ES" sz="1200">
            <a:solidFill>
              <a:schemeClr val="bg1"/>
            </a:solidFill>
            <a:latin typeface="Avenir Next LT Pro" panose="020B0504020202020204" pitchFamily="34" charset="0"/>
          </a:endParaRPr>
        </a:p>
      </dgm:t>
    </dgm:pt>
    <dgm:pt modelId="{7B4D3C59-6A44-4A01-A69A-5848924F5E10}" type="pres">
      <dgm:prSet presAssocID="{ED4FFD8A-AC47-4510-8B3B-D90B9A17BE94}" presName="vert0" presStyleCnt="0">
        <dgm:presLayoutVars>
          <dgm:dir/>
          <dgm:animOne val="branch"/>
          <dgm:animLvl val="lvl"/>
        </dgm:presLayoutVars>
      </dgm:prSet>
      <dgm:spPr/>
    </dgm:pt>
    <dgm:pt modelId="{B53BE907-64CF-4770-B946-8A230CAF03A4}" type="pres">
      <dgm:prSet presAssocID="{4C3DC0FA-7A8C-47C7-AB5A-0D417ED26E50}" presName="thickLine" presStyleLbl="alignNode1" presStyleIdx="0" presStyleCnt="9"/>
      <dgm:spPr/>
    </dgm:pt>
    <dgm:pt modelId="{8F6EA70B-1EEB-42BE-A3F8-285F6D7A8D1E}" type="pres">
      <dgm:prSet presAssocID="{4C3DC0FA-7A8C-47C7-AB5A-0D417ED26E50}" presName="horz1" presStyleCnt="0"/>
      <dgm:spPr/>
    </dgm:pt>
    <dgm:pt modelId="{7256B38D-4C4E-4183-A8D0-47C86EC26104}" type="pres">
      <dgm:prSet presAssocID="{4C3DC0FA-7A8C-47C7-AB5A-0D417ED26E50}" presName="tx1" presStyleLbl="revTx" presStyleIdx="0" presStyleCnt="9"/>
      <dgm:spPr/>
    </dgm:pt>
    <dgm:pt modelId="{07F92FFE-066F-4107-8ED8-6BBDB37F572F}" type="pres">
      <dgm:prSet presAssocID="{4C3DC0FA-7A8C-47C7-AB5A-0D417ED26E50}" presName="vert1" presStyleCnt="0"/>
      <dgm:spPr/>
    </dgm:pt>
    <dgm:pt modelId="{5C478E85-DB9A-43ED-956C-001A3FD2AFC3}" type="pres">
      <dgm:prSet presAssocID="{D9477B23-56CB-4760-BF66-B739DDE2CA40}" presName="thickLine" presStyleLbl="alignNode1" presStyleIdx="1" presStyleCnt="9"/>
      <dgm:spPr/>
    </dgm:pt>
    <dgm:pt modelId="{29045F69-A3F9-44C7-AA24-F9868A97CEB4}" type="pres">
      <dgm:prSet presAssocID="{D9477B23-56CB-4760-BF66-B739DDE2CA40}" presName="horz1" presStyleCnt="0"/>
      <dgm:spPr/>
    </dgm:pt>
    <dgm:pt modelId="{2711A4A1-4950-4C11-8927-7CC44BBED6B1}" type="pres">
      <dgm:prSet presAssocID="{D9477B23-56CB-4760-BF66-B739DDE2CA40}" presName="tx1" presStyleLbl="revTx" presStyleIdx="1" presStyleCnt="9"/>
      <dgm:spPr/>
    </dgm:pt>
    <dgm:pt modelId="{6D191B90-EF79-47A1-91E8-02BE5AD27F5F}" type="pres">
      <dgm:prSet presAssocID="{D9477B23-56CB-4760-BF66-B739DDE2CA40}" presName="vert1" presStyleCnt="0"/>
      <dgm:spPr/>
    </dgm:pt>
    <dgm:pt modelId="{A3A7D119-BAD8-430C-B575-B9ABA5316E32}" type="pres">
      <dgm:prSet presAssocID="{506819EC-41B1-419A-AAA8-025A995BBB90}" presName="thickLine" presStyleLbl="alignNode1" presStyleIdx="2" presStyleCnt="9"/>
      <dgm:spPr/>
    </dgm:pt>
    <dgm:pt modelId="{2B68947C-DEC9-4DBE-BB42-DBD241C6C9EF}" type="pres">
      <dgm:prSet presAssocID="{506819EC-41B1-419A-AAA8-025A995BBB90}" presName="horz1" presStyleCnt="0"/>
      <dgm:spPr/>
    </dgm:pt>
    <dgm:pt modelId="{86EB4564-BC7B-4947-AC2E-CBF831C73A8F}" type="pres">
      <dgm:prSet presAssocID="{506819EC-41B1-419A-AAA8-025A995BBB90}" presName="tx1" presStyleLbl="revTx" presStyleIdx="2" presStyleCnt="9"/>
      <dgm:spPr/>
    </dgm:pt>
    <dgm:pt modelId="{89373A9C-F776-4B84-A08D-4F60362B4339}" type="pres">
      <dgm:prSet presAssocID="{506819EC-41B1-419A-AAA8-025A995BBB90}" presName="vert1" presStyleCnt="0"/>
      <dgm:spPr/>
    </dgm:pt>
    <dgm:pt modelId="{B4437870-CD4C-4ABF-BD1E-5E7AF62A9CF4}" type="pres">
      <dgm:prSet presAssocID="{2BFDF349-1120-4ABF-89E4-64A0040277CC}" presName="thickLine" presStyleLbl="alignNode1" presStyleIdx="3" presStyleCnt="9"/>
      <dgm:spPr/>
    </dgm:pt>
    <dgm:pt modelId="{6FE378F9-1247-48A8-B82C-B71717D50727}" type="pres">
      <dgm:prSet presAssocID="{2BFDF349-1120-4ABF-89E4-64A0040277CC}" presName="horz1" presStyleCnt="0"/>
      <dgm:spPr/>
    </dgm:pt>
    <dgm:pt modelId="{731EA7DC-FAC6-45DB-8421-CB09BC79AA43}" type="pres">
      <dgm:prSet presAssocID="{2BFDF349-1120-4ABF-89E4-64A0040277CC}" presName="tx1" presStyleLbl="revTx" presStyleIdx="3" presStyleCnt="9"/>
      <dgm:spPr/>
    </dgm:pt>
    <dgm:pt modelId="{219FEC3B-0068-44AE-B253-4DBB4B592FA0}" type="pres">
      <dgm:prSet presAssocID="{2BFDF349-1120-4ABF-89E4-64A0040277CC}" presName="vert1" presStyleCnt="0"/>
      <dgm:spPr/>
    </dgm:pt>
    <dgm:pt modelId="{25A51E85-6191-420D-A491-43AD695658F7}" type="pres">
      <dgm:prSet presAssocID="{1A680E7F-7305-46A2-8ACC-A6C3A2BFEF4C}" presName="thickLine" presStyleLbl="alignNode1" presStyleIdx="4" presStyleCnt="9"/>
      <dgm:spPr/>
    </dgm:pt>
    <dgm:pt modelId="{D9E769C6-9D2B-44EC-9482-A8604213E7BE}" type="pres">
      <dgm:prSet presAssocID="{1A680E7F-7305-46A2-8ACC-A6C3A2BFEF4C}" presName="horz1" presStyleCnt="0"/>
      <dgm:spPr/>
    </dgm:pt>
    <dgm:pt modelId="{1523FA91-2D0E-4C9F-9A0D-91446150FBDE}" type="pres">
      <dgm:prSet presAssocID="{1A680E7F-7305-46A2-8ACC-A6C3A2BFEF4C}" presName="tx1" presStyleLbl="revTx" presStyleIdx="4" presStyleCnt="9"/>
      <dgm:spPr/>
    </dgm:pt>
    <dgm:pt modelId="{38FCF50D-C10D-4AE7-8015-077C35699C11}" type="pres">
      <dgm:prSet presAssocID="{1A680E7F-7305-46A2-8ACC-A6C3A2BFEF4C}" presName="vert1" presStyleCnt="0"/>
      <dgm:spPr/>
    </dgm:pt>
    <dgm:pt modelId="{6E73F83F-77CF-4E16-B52D-D7544DF835C2}" type="pres">
      <dgm:prSet presAssocID="{DAE47383-2947-4E33-B4B6-01805F1A4D14}" presName="thickLine" presStyleLbl="alignNode1" presStyleIdx="5" presStyleCnt="9"/>
      <dgm:spPr/>
    </dgm:pt>
    <dgm:pt modelId="{424E1CB4-99DD-46B5-8EBD-CD93324AD3C7}" type="pres">
      <dgm:prSet presAssocID="{DAE47383-2947-4E33-B4B6-01805F1A4D14}" presName="horz1" presStyleCnt="0"/>
      <dgm:spPr/>
    </dgm:pt>
    <dgm:pt modelId="{F198D95D-3ED3-409C-8C9B-15A3EE8BF077}" type="pres">
      <dgm:prSet presAssocID="{DAE47383-2947-4E33-B4B6-01805F1A4D14}" presName="tx1" presStyleLbl="revTx" presStyleIdx="5" presStyleCnt="9"/>
      <dgm:spPr/>
    </dgm:pt>
    <dgm:pt modelId="{D9F18EAC-FD8D-43CE-B2E6-AB3ED7EE183F}" type="pres">
      <dgm:prSet presAssocID="{DAE47383-2947-4E33-B4B6-01805F1A4D14}" presName="vert1" presStyleCnt="0"/>
      <dgm:spPr/>
    </dgm:pt>
    <dgm:pt modelId="{1AFC6353-4106-4E7F-BA91-67DD43B8DF58}" type="pres">
      <dgm:prSet presAssocID="{68395145-A371-469A-BC60-893AFCB83938}" presName="thickLine" presStyleLbl="alignNode1" presStyleIdx="6" presStyleCnt="9"/>
      <dgm:spPr/>
    </dgm:pt>
    <dgm:pt modelId="{85273953-A75C-405B-AE40-3ABD7E3D164D}" type="pres">
      <dgm:prSet presAssocID="{68395145-A371-469A-BC60-893AFCB83938}" presName="horz1" presStyleCnt="0"/>
      <dgm:spPr/>
    </dgm:pt>
    <dgm:pt modelId="{5D8F9144-2F91-4549-B1FF-F0FE0C5FA743}" type="pres">
      <dgm:prSet presAssocID="{68395145-A371-469A-BC60-893AFCB83938}" presName="tx1" presStyleLbl="revTx" presStyleIdx="6" presStyleCnt="9"/>
      <dgm:spPr/>
    </dgm:pt>
    <dgm:pt modelId="{4EE8D959-62F2-4812-82E0-3B7457E6F5EF}" type="pres">
      <dgm:prSet presAssocID="{68395145-A371-469A-BC60-893AFCB83938}" presName="vert1" presStyleCnt="0"/>
      <dgm:spPr/>
    </dgm:pt>
    <dgm:pt modelId="{A5D17747-93D6-4CB2-98B2-5ACAC91A09B0}" type="pres">
      <dgm:prSet presAssocID="{598EAD88-4C68-40F4-986C-AE3C2268D103}" presName="thickLine" presStyleLbl="alignNode1" presStyleIdx="7" presStyleCnt="9"/>
      <dgm:spPr/>
    </dgm:pt>
    <dgm:pt modelId="{6EE59DD1-6696-431A-863C-0370BB84A705}" type="pres">
      <dgm:prSet presAssocID="{598EAD88-4C68-40F4-986C-AE3C2268D103}" presName="horz1" presStyleCnt="0"/>
      <dgm:spPr/>
    </dgm:pt>
    <dgm:pt modelId="{D38D1E11-36B6-461F-B0FE-243298CB4C2F}" type="pres">
      <dgm:prSet presAssocID="{598EAD88-4C68-40F4-986C-AE3C2268D103}" presName="tx1" presStyleLbl="revTx" presStyleIdx="7" presStyleCnt="9"/>
      <dgm:spPr/>
    </dgm:pt>
    <dgm:pt modelId="{C843E6FE-81AB-46CA-A86D-10956A825437}" type="pres">
      <dgm:prSet presAssocID="{598EAD88-4C68-40F4-986C-AE3C2268D103}" presName="vert1" presStyleCnt="0"/>
      <dgm:spPr/>
    </dgm:pt>
    <dgm:pt modelId="{6016A28D-858D-4660-8DC0-FD804ACE946D}" type="pres">
      <dgm:prSet presAssocID="{65E150F3-7DAB-49C1-B65B-7C2943A11222}" presName="thickLine" presStyleLbl="alignNode1" presStyleIdx="8" presStyleCnt="9"/>
      <dgm:spPr/>
    </dgm:pt>
    <dgm:pt modelId="{00F8CA69-310F-4C3A-9E40-88A6F939E448}" type="pres">
      <dgm:prSet presAssocID="{65E150F3-7DAB-49C1-B65B-7C2943A11222}" presName="horz1" presStyleCnt="0"/>
      <dgm:spPr/>
    </dgm:pt>
    <dgm:pt modelId="{6D9F452D-7D8B-4E97-ACCE-14C563A73101}" type="pres">
      <dgm:prSet presAssocID="{65E150F3-7DAB-49C1-B65B-7C2943A11222}" presName="tx1" presStyleLbl="revTx" presStyleIdx="8" presStyleCnt="9"/>
      <dgm:spPr/>
    </dgm:pt>
    <dgm:pt modelId="{6B314135-56B7-4820-9469-61A3AC49944E}" type="pres">
      <dgm:prSet presAssocID="{65E150F3-7DAB-49C1-B65B-7C2943A11222}" presName="vert1" presStyleCnt="0"/>
      <dgm:spPr/>
    </dgm:pt>
  </dgm:ptLst>
  <dgm:cxnLst>
    <dgm:cxn modelId="{1A5F3B00-0658-44F8-A314-3ACDDB365E1E}" type="presOf" srcId="{598EAD88-4C68-40F4-986C-AE3C2268D103}" destId="{D38D1E11-36B6-461F-B0FE-243298CB4C2F}" srcOrd="0" destOrd="0" presId="urn:microsoft.com/office/officeart/2008/layout/LinedList"/>
    <dgm:cxn modelId="{E3A28502-9EE4-453B-9D49-4D72396AEEF4}" type="presOf" srcId="{68395145-A371-469A-BC60-893AFCB83938}" destId="{5D8F9144-2F91-4549-B1FF-F0FE0C5FA743}" srcOrd="0" destOrd="0" presId="urn:microsoft.com/office/officeart/2008/layout/LinedList"/>
    <dgm:cxn modelId="{72857E26-5B85-4B7C-AFB3-44C2978FDB03}" srcId="{ED4FFD8A-AC47-4510-8B3B-D90B9A17BE94}" destId="{68395145-A371-469A-BC60-893AFCB83938}" srcOrd="6" destOrd="0" parTransId="{F216A80C-6D71-4DFE-A134-372E638C1BBD}" sibTransId="{842FB152-148B-4FB6-B4C5-A9058ED53B53}"/>
    <dgm:cxn modelId="{5EF45E38-9791-4FE0-B74F-7BF61BDEA40C}" type="presOf" srcId="{DAE47383-2947-4E33-B4B6-01805F1A4D14}" destId="{F198D95D-3ED3-409C-8C9B-15A3EE8BF077}" srcOrd="0" destOrd="0" presId="urn:microsoft.com/office/officeart/2008/layout/LinedList"/>
    <dgm:cxn modelId="{02093E41-066F-4F56-A333-351EFC1A2BF1}" srcId="{ED4FFD8A-AC47-4510-8B3B-D90B9A17BE94}" destId="{598EAD88-4C68-40F4-986C-AE3C2268D103}" srcOrd="7" destOrd="0" parTransId="{98D91859-F687-4BF4-B1C5-CB75EC55B484}" sibTransId="{ED797732-AAEA-464D-AC82-9EB53099DE38}"/>
    <dgm:cxn modelId="{D521B864-DAF3-445B-94CB-FEBEC80300B9}" type="presOf" srcId="{506819EC-41B1-419A-AAA8-025A995BBB90}" destId="{86EB4564-BC7B-4947-AC2E-CBF831C73A8F}" srcOrd="0" destOrd="0" presId="urn:microsoft.com/office/officeart/2008/layout/LinedList"/>
    <dgm:cxn modelId="{D3CBB16A-46CC-4509-8038-34BFB60B8980}" type="presOf" srcId="{4C3DC0FA-7A8C-47C7-AB5A-0D417ED26E50}" destId="{7256B38D-4C4E-4183-A8D0-47C86EC26104}" srcOrd="0" destOrd="0" presId="urn:microsoft.com/office/officeart/2008/layout/LinedList"/>
    <dgm:cxn modelId="{7583A492-A7AE-4243-8F47-2E7F2788F1CF}" srcId="{ED4FFD8A-AC47-4510-8B3B-D90B9A17BE94}" destId="{65E150F3-7DAB-49C1-B65B-7C2943A11222}" srcOrd="8" destOrd="0" parTransId="{04220856-F288-413C-AAEC-67A9502F2210}" sibTransId="{E80B8F8D-2515-4D6B-ABF8-688F5EE3D877}"/>
    <dgm:cxn modelId="{9D7ECB94-6916-4BCF-9703-25F29AFA3AB2}" type="presOf" srcId="{1A680E7F-7305-46A2-8ACC-A6C3A2BFEF4C}" destId="{1523FA91-2D0E-4C9F-9A0D-91446150FBDE}" srcOrd="0" destOrd="0" presId="urn:microsoft.com/office/officeart/2008/layout/LinedList"/>
    <dgm:cxn modelId="{ED895399-D4A8-40C7-9C44-FE93B2F8ABD9}" type="presOf" srcId="{2BFDF349-1120-4ABF-89E4-64A0040277CC}" destId="{731EA7DC-FAC6-45DB-8421-CB09BC79AA43}" srcOrd="0" destOrd="0" presId="urn:microsoft.com/office/officeart/2008/layout/LinedList"/>
    <dgm:cxn modelId="{FBBF759E-CD77-493B-8A1D-AECF288AF74B}" srcId="{ED4FFD8A-AC47-4510-8B3B-D90B9A17BE94}" destId="{1A680E7F-7305-46A2-8ACC-A6C3A2BFEF4C}" srcOrd="4" destOrd="0" parTransId="{B0ADDD39-7318-441C-9E37-CF3169C2EB91}" sibTransId="{362578F0-D18B-432C-9534-8F4FB19A58D4}"/>
    <dgm:cxn modelId="{4ECD88BD-57FF-4553-90FB-4482D1ED26B6}" srcId="{ED4FFD8A-AC47-4510-8B3B-D90B9A17BE94}" destId="{506819EC-41B1-419A-AAA8-025A995BBB90}" srcOrd="2" destOrd="0" parTransId="{B1A777A6-1697-452F-8DF6-4C33AB2643E6}" sibTransId="{5B11F817-CA2C-4099-8693-B7B792C2DE74}"/>
    <dgm:cxn modelId="{25F1E1BE-6923-4E64-AF16-399B3FA39D57}" srcId="{ED4FFD8A-AC47-4510-8B3B-D90B9A17BE94}" destId="{4C3DC0FA-7A8C-47C7-AB5A-0D417ED26E50}" srcOrd="0" destOrd="0" parTransId="{B07DD60A-CFD9-490C-9644-3A8388122FFF}" sibTransId="{81D7D7DA-80CA-4F35-A09F-434D7078B882}"/>
    <dgm:cxn modelId="{72551EBF-AC0E-421B-AC5A-E4FDC1168D4D}" type="presOf" srcId="{65E150F3-7DAB-49C1-B65B-7C2943A11222}" destId="{6D9F452D-7D8B-4E97-ACCE-14C563A73101}" srcOrd="0" destOrd="0" presId="urn:microsoft.com/office/officeart/2008/layout/LinedList"/>
    <dgm:cxn modelId="{2711E8C5-479C-4025-A101-AB4ECDFB2446}" srcId="{ED4FFD8A-AC47-4510-8B3B-D90B9A17BE94}" destId="{D9477B23-56CB-4760-BF66-B739DDE2CA40}" srcOrd="1" destOrd="0" parTransId="{862CCA93-7A1C-4DFE-845A-B0BE3912C51B}" sibTransId="{372A1B1F-85ED-46B6-ABD6-5BB152E5CA22}"/>
    <dgm:cxn modelId="{9500ACCE-8B44-4B37-8246-406AC80360D6}" srcId="{ED4FFD8A-AC47-4510-8B3B-D90B9A17BE94}" destId="{DAE47383-2947-4E33-B4B6-01805F1A4D14}" srcOrd="5" destOrd="0" parTransId="{521D06EC-7E2C-45C7-896B-6D2F64EB5D7F}" sibTransId="{C97A6147-3491-4426-BB69-F6E0B06CBDEB}"/>
    <dgm:cxn modelId="{926B7AE9-DD2B-409E-B198-0ADD28A39DE1}" type="presOf" srcId="{D9477B23-56CB-4760-BF66-B739DDE2CA40}" destId="{2711A4A1-4950-4C11-8927-7CC44BBED6B1}" srcOrd="0" destOrd="0" presId="urn:microsoft.com/office/officeart/2008/layout/LinedList"/>
    <dgm:cxn modelId="{4EA38BEE-D611-420E-B150-5331C39FBBDD}" type="presOf" srcId="{ED4FFD8A-AC47-4510-8B3B-D90B9A17BE94}" destId="{7B4D3C59-6A44-4A01-A69A-5848924F5E10}" srcOrd="0" destOrd="0" presId="urn:microsoft.com/office/officeart/2008/layout/LinedList"/>
    <dgm:cxn modelId="{30E0A1EF-61B3-4EEB-AEC5-6BC2009973AA}" srcId="{ED4FFD8A-AC47-4510-8B3B-D90B9A17BE94}" destId="{2BFDF349-1120-4ABF-89E4-64A0040277CC}" srcOrd="3" destOrd="0" parTransId="{5883EB4A-E63D-4F77-AD1C-BEBF1C7CC7D7}" sibTransId="{1DBEDA06-8256-4B00-9194-F9AEC932C71F}"/>
    <dgm:cxn modelId="{398036CB-54DC-4AD7-8596-5219614F4393}" type="presParOf" srcId="{7B4D3C59-6A44-4A01-A69A-5848924F5E10}" destId="{B53BE907-64CF-4770-B946-8A230CAF03A4}" srcOrd="0" destOrd="0" presId="urn:microsoft.com/office/officeart/2008/layout/LinedList"/>
    <dgm:cxn modelId="{AABB59D3-EFAA-43C8-B5DA-BA8AA680C57E}" type="presParOf" srcId="{7B4D3C59-6A44-4A01-A69A-5848924F5E10}" destId="{8F6EA70B-1EEB-42BE-A3F8-285F6D7A8D1E}" srcOrd="1" destOrd="0" presId="urn:microsoft.com/office/officeart/2008/layout/LinedList"/>
    <dgm:cxn modelId="{4C1D1071-2B8E-4AB7-AED5-2E21B469AD9A}" type="presParOf" srcId="{8F6EA70B-1EEB-42BE-A3F8-285F6D7A8D1E}" destId="{7256B38D-4C4E-4183-A8D0-47C86EC26104}" srcOrd="0" destOrd="0" presId="urn:microsoft.com/office/officeart/2008/layout/LinedList"/>
    <dgm:cxn modelId="{CACADAB4-C56F-4A0E-ADB2-C2D72F03D29F}" type="presParOf" srcId="{8F6EA70B-1EEB-42BE-A3F8-285F6D7A8D1E}" destId="{07F92FFE-066F-4107-8ED8-6BBDB37F572F}" srcOrd="1" destOrd="0" presId="urn:microsoft.com/office/officeart/2008/layout/LinedList"/>
    <dgm:cxn modelId="{D7DBCC0E-7D82-48A4-8626-6FF87782F169}" type="presParOf" srcId="{7B4D3C59-6A44-4A01-A69A-5848924F5E10}" destId="{5C478E85-DB9A-43ED-956C-001A3FD2AFC3}" srcOrd="2" destOrd="0" presId="urn:microsoft.com/office/officeart/2008/layout/LinedList"/>
    <dgm:cxn modelId="{4214CDA0-8EB3-43D1-8A9C-82F60D3C17AD}" type="presParOf" srcId="{7B4D3C59-6A44-4A01-A69A-5848924F5E10}" destId="{29045F69-A3F9-44C7-AA24-F9868A97CEB4}" srcOrd="3" destOrd="0" presId="urn:microsoft.com/office/officeart/2008/layout/LinedList"/>
    <dgm:cxn modelId="{9EC97AE3-7018-47D2-B3B2-3EA15A68C22D}" type="presParOf" srcId="{29045F69-A3F9-44C7-AA24-F9868A97CEB4}" destId="{2711A4A1-4950-4C11-8927-7CC44BBED6B1}" srcOrd="0" destOrd="0" presId="urn:microsoft.com/office/officeart/2008/layout/LinedList"/>
    <dgm:cxn modelId="{D2007524-A651-439C-8CED-5DBB89E848D0}" type="presParOf" srcId="{29045F69-A3F9-44C7-AA24-F9868A97CEB4}" destId="{6D191B90-EF79-47A1-91E8-02BE5AD27F5F}" srcOrd="1" destOrd="0" presId="urn:microsoft.com/office/officeart/2008/layout/LinedList"/>
    <dgm:cxn modelId="{D5443DB2-0D40-408F-AF61-D7D24DB64432}" type="presParOf" srcId="{7B4D3C59-6A44-4A01-A69A-5848924F5E10}" destId="{A3A7D119-BAD8-430C-B575-B9ABA5316E32}" srcOrd="4" destOrd="0" presId="urn:microsoft.com/office/officeart/2008/layout/LinedList"/>
    <dgm:cxn modelId="{8C6B8360-C08C-4A3A-83AD-4FE17A245F89}" type="presParOf" srcId="{7B4D3C59-6A44-4A01-A69A-5848924F5E10}" destId="{2B68947C-DEC9-4DBE-BB42-DBD241C6C9EF}" srcOrd="5" destOrd="0" presId="urn:microsoft.com/office/officeart/2008/layout/LinedList"/>
    <dgm:cxn modelId="{17DEB42F-77BA-4B67-AEA6-8945B1238DEE}" type="presParOf" srcId="{2B68947C-DEC9-4DBE-BB42-DBD241C6C9EF}" destId="{86EB4564-BC7B-4947-AC2E-CBF831C73A8F}" srcOrd="0" destOrd="0" presId="urn:microsoft.com/office/officeart/2008/layout/LinedList"/>
    <dgm:cxn modelId="{086DA144-4FF2-4823-A055-0BE9825BC86F}" type="presParOf" srcId="{2B68947C-DEC9-4DBE-BB42-DBD241C6C9EF}" destId="{89373A9C-F776-4B84-A08D-4F60362B4339}" srcOrd="1" destOrd="0" presId="urn:microsoft.com/office/officeart/2008/layout/LinedList"/>
    <dgm:cxn modelId="{5562D373-C30A-4275-B118-FE7BF8A93CA9}" type="presParOf" srcId="{7B4D3C59-6A44-4A01-A69A-5848924F5E10}" destId="{B4437870-CD4C-4ABF-BD1E-5E7AF62A9CF4}" srcOrd="6" destOrd="0" presId="urn:microsoft.com/office/officeart/2008/layout/LinedList"/>
    <dgm:cxn modelId="{DED297BF-ECCB-4E7E-A971-821CC7E2E107}" type="presParOf" srcId="{7B4D3C59-6A44-4A01-A69A-5848924F5E10}" destId="{6FE378F9-1247-48A8-B82C-B71717D50727}" srcOrd="7" destOrd="0" presId="urn:microsoft.com/office/officeart/2008/layout/LinedList"/>
    <dgm:cxn modelId="{8E794FC0-49BC-4482-AFC4-404BD7C9502A}" type="presParOf" srcId="{6FE378F9-1247-48A8-B82C-B71717D50727}" destId="{731EA7DC-FAC6-45DB-8421-CB09BC79AA43}" srcOrd="0" destOrd="0" presId="urn:microsoft.com/office/officeart/2008/layout/LinedList"/>
    <dgm:cxn modelId="{1B765164-A29D-4F88-90A5-237C5E598452}" type="presParOf" srcId="{6FE378F9-1247-48A8-B82C-B71717D50727}" destId="{219FEC3B-0068-44AE-B253-4DBB4B592FA0}" srcOrd="1" destOrd="0" presId="urn:microsoft.com/office/officeart/2008/layout/LinedList"/>
    <dgm:cxn modelId="{B11A0632-4CFF-42BA-8E5D-0CA5ECD1AAC3}" type="presParOf" srcId="{7B4D3C59-6A44-4A01-A69A-5848924F5E10}" destId="{25A51E85-6191-420D-A491-43AD695658F7}" srcOrd="8" destOrd="0" presId="urn:microsoft.com/office/officeart/2008/layout/LinedList"/>
    <dgm:cxn modelId="{3997C828-C5AE-4A49-8C15-C3F014E84ABB}" type="presParOf" srcId="{7B4D3C59-6A44-4A01-A69A-5848924F5E10}" destId="{D9E769C6-9D2B-44EC-9482-A8604213E7BE}" srcOrd="9" destOrd="0" presId="urn:microsoft.com/office/officeart/2008/layout/LinedList"/>
    <dgm:cxn modelId="{1F0D505D-41C2-48F9-8EFA-33EEC00A9D9C}" type="presParOf" srcId="{D9E769C6-9D2B-44EC-9482-A8604213E7BE}" destId="{1523FA91-2D0E-4C9F-9A0D-91446150FBDE}" srcOrd="0" destOrd="0" presId="urn:microsoft.com/office/officeart/2008/layout/LinedList"/>
    <dgm:cxn modelId="{C85B97E3-E7FA-4F49-82AC-F9F32A04FA1C}" type="presParOf" srcId="{D9E769C6-9D2B-44EC-9482-A8604213E7BE}" destId="{38FCF50D-C10D-4AE7-8015-077C35699C11}" srcOrd="1" destOrd="0" presId="urn:microsoft.com/office/officeart/2008/layout/LinedList"/>
    <dgm:cxn modelId="{CB898F0E-D0BE-4366-A68E-2EE88F58A68B}" type="presParOf" srcId="{7B4D3C59-6A44-4A01-A69A-5848924F5E10}" destId="{6E73F83F-77CF-4E16-B52D-D7544DF835C2}" srcOrd="10" destOrd="0" presId="urn:microsoft.com/office/officeart/2008/layout/LinedList"/>
    <dgm:cxn modelId="{43E1055B-A742-47B7-9ACD-FF36D9208666}" type="presParOf" srcId="{7B4D3C59-6A44-4A01-A69A-5848924F5E10}" destId="{424E1CB4-99DD-46B5-8EBD-CD93324AD3C7}" srcOrd="11" destOrd="0" presId="urn:microsoft.com/office/officeart/2008/layout/LinedList"/>
    <dgm:cxn modelId="{EAA6E458-2C0F-4300-BCF7-4E694CC6D0FF}" type="presParOf" srcId="{424E1CB4-99DD-46B5-8EBD-CD93324AD3C7}" destId="{F198D95D-3ED3-409C-8C9B-15A3EE8BF077}" srcOrd="0" destOrd="0" presId="urn:microsoft.com/office/officeart/2008/layout/LinedList"/>
    <dgm:cxn modelId="{44256ECA-0391-4360-8B6A-86FD1F8F1993}" type="presParOf" srcId="{424E1CB4-99DD-46B5-8EBD-CD93324AD3C7}" destId="{D9F18EAC-FD8D-43CE-B2E6-AB3ED7EE183F}" srcOrd="1" destOrd="0" presId="urn:microsoft.com/office/officeart/2008/layout/LinedList"/>
    <dgm:cxn modelId="{24B4AFD5-E3A0-4352-BA01-4D31DF22CC23}" type="presParOf" srcId="{7B4D3C59-6A44-4A01-A69A-5848924F5E10}" destId="{1AFC6353-4106-4E7F-BA91-67DD43B8DF58}" srcOrd="12" destOrd="0" presId="urn:microsoft.com/office/officeart/2008/layout/LinedList"/>
    <dgm:cxn modelId="{83D1BCB1-9F6B-4445-87E1-0263836C5AE2}" type="presParOf" srcId="{7B4D3C59-6A44-4A01-A69A-5848924F5E10}" destId="{85273953-A75C-405B-AE40-3ABD7E3D164D}" srcOrd="13" destOrd="0" presId="urn:microsoft.com/office/officeart/2008/layout/LinedList"/>
    <dgm:cxn modelId="{5747914D-B96B-4BFB-B024-A85AA247EDFD}" type="presParOf" srcId="{85273953-A75C-405B-AE40-3ABD7E3D164D}" destId="{5D8F9144-2F91-4549-B1FF-F0FE0C5FA743}" srcOrd="0" destOrd="0" presId="urn:microsoft.com/office/officeart/2008/layout/LinedList"/>
    <dgm:cxn modelId="{1FBAFDB9-7F9D-4ED9-921B-746F97CF3E4B}" type="presParOf" srcId="{85273953-A75C-405B-AE40-3ABD7E3D164D}" destId="{4EE8D959-62F2-4812-82E0-3B7457E6F5EF}" srcOrd="1" destOrd="0" presId="urn:microsoft.com/office/officeart/2008/layout/LinedList"/>
    <dgm:cxn modelId="{37EC9724-DC3A-4090-8E00-8B43ED98337A}" type="presParOf" srcId="{7B4D3C59-6A44-4A01-A69A-5848924F5E10}" destId="{A5D17747-93D6-4CB2-98B2-5ACAC91A09B0}" srcOrd="14" destOrd="0" presId="urn:microsoft.com/office/officeart/2008/layout/LinedList"/>
    <dgm:cxn modelId="{23656AAC-6CC0-4407-A90F-FEFD50FC041C}" type="presParOf" srcId="{7B4D3C59-6A44-4A01-A69A-5848924F5E10}" destId="{6EE59DD1-6696-431A-863C-0370BB84A705}" srcOrd="15" destOrd="0" presId="urn:microsoft.com/office/officeart/2008/layout/LinedList"/>
    <dgm:cxn modelId="{3CEA9AB3-F83D-41F1-90B0-EFDBCE5B2BC5}" type="presParOf" srcId="{6EE59DD1-6696-431A-863C-0370BB84A705}" destId="{D38D1E11-36B6-461F-B0FE-243298CB4C2F}" srcOrd="0" destOrd="0" presId="urn:microsoft.com/office/officeart/2008/layout/LinedList"/>
    <dgm:cxn modelId="{07FD15C6-1BAB-4BC8-9A95-CBC8A7090D6D}" type="presParOf" srcId="{6EE59DD1-6696-431A-863C-0370BB84A705}" destId="{C843E6FE-81AB-46CA-A86D-10956A825437}" srcOrd="1" destOrd="0" presId="urn:microsoft.com/office/officeart/2008/layout/LinedList"/>
    <dgm:cxn modelId="{BCF029AC-C3B4-4E9B-96FE-4334C6DFC20D}" type="presParOf" srcId="{7B4D3C59-6A44-4A01-A69A-5848924F5E10}" destId="{6016A28D-858D-4660-8DC0-FD804ACE946D}" srcOrd="16" destOrd="0" presId="urn:microsoft.com/office/officeart/2008/layout/LinedList"/>
    <dgm:cxn modelId="{302A7EBA-7FEB-4CE4-A72A-DBE83571CC88}" type="presParOf" srcId="{7B4D3C59-6A44-4A01-A69A-5848924F5E10}" destId="{00F8CA69-310F-4C3A-9E40-88A6F939E448}" srcOrd="17" destOrd="0" presId="urn:microsoft.com/office/officeart/2008/layout/LinedList"/>
    <dgm:cxn modelId="{6C64E8E0-A08F-4B2C-9384-A1A275B50955}" type="presParOf" srcId="{00F8CA69-310F-4C3A-9E40-88A6F939E448}" destId="{6D9F452D-7D8B-4E97-ACCE-14C563A73101}" srcOrd="0" destOrd="0" presId="urn:microsoft.com/office/officeart/2008/layout/LinedList"/>
    <dgm:cxn modelId="{7C67A347-3288-4850-88CD-E9E90AC93E62}" type="presParOf" srcId="{00F8CA69-310F-4C3A-9E40-88A6F939E448}" destId="{6B314135-56B7-4820-9469-61A3AC49944E}"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1FACE07-0FD8-4E75-A724-FD13A1341A19}" type="doc">
      <dgm:prSet loTypeId="urn:microsoft.com/office/officeart/2008/layout/LinedList" loCatId="list" qsTypeId="urn:microsoft.com/office/officeart/2005/8/quickstyle/3d4" qsCatId="3D" csTypeId="urn:microsoft.com/office/officeart/2005/8/colors/accent0_1" csCatId="mainScheme"/>
      <dgm:spPr/>
      <dgm:t>
        <a:bodyPr/>
        <a:lstStyle/>
        <a:p>
          <a:endParaRPr lang="es-ES"/>
        </a:p>
      </dgm:t>
    </dgm:pt>
    <dgm:pt modelId="{E67A68B3-F25E-45C8-B5CB-23A70555A64C}">
      <dgm:prSet custT="1"/>
      <dgm:spPr/>
      <dgm:t>
        <a:bodyPr/>
        <a:lstStyle/>
        <a:p>
          <a:r>
            <a:rPr lang="es-ES" sz="1200" dirty="0" err="1">
              <a:solidFill>
                <a:schemeClr val="bg1"/>
              </a:solidFill>
              <a:latin typeface="Avenir Next LT Pro" panose="020B0504020202020204" pitchFamily="34" charset="0"/>
            </a:rPr>
            <a:t>Sanchiz</a:t>
          </a:r>
          <a:r>
            <a:rPr lang="es-ES" sz="1200" dirty="0">
              <a:solidFill>
                <a:schemeClr val="bg1"/>
              </a:solidFill>
              <a:latin typeface="Avenir Next LT Pro" panose="020B0504020202020204" pitchFamily="34" charset="0"/>
            </a:rPr>
            <a:t> et al.</a:t>
          </a:r>
        </a:p>
      </dgm:t>
    </dgm:pt>
    <dgm:pt modelId="{67D8A972-5566-4735-B494-9981F740EB85}" type="parTrans" cxnId="{CC1A9656-A825-4947-B988-94DDDB23AA40}">
      <dgm:prSet/>
      <dgm:spPr/>
      <dgm:t>
        <a:bodyPr/>
        <a:lstStyle/>
        <a:p>
          <a:endParaRPr lang="es-ES" sz="1200">
            <a:solidFill>
              <a:schemeClr val="bg1"/>
            </a:solidFill>
            <a:latin typeface="Avenir Next LT Pro" panose="020B0504020202020204" pitchFamily="34" charset="0"/>
          </a:endParaRPr>
        </a:p>
      </dgm:t>
    </dgm:pt>
    <dgm:pt modelId="{8E661A4F-43EC-4F0E-9BA0-1D4AB4518898}" type="sibTrans" cxnId="{CC1A9656-A825-4947-B988-94DDDB23AA40}">
      <dgm:prSet/>
      <dgm:spPr/>
      <dgm:t>
        <a:bodyPr/>
        <a:lstStyle/>
        <a:p>
          <a:endParaRPr lang="es-ES" sz="1200">
            <a:solidFill>
              <a:schemeClr val="bg1"/>
            </a:solidFill>
            <a:latin typeface="Avenir Next LT Pro" panose="020B0504020202020204" pitchFamily="34" charset="0"/>
          </a:endParaRPr>
        </a:p>
      </dgm:t>
    </dgm:pt>
    <dgm:pt modelId="{94070CC0-77BB-4D0D-9195-2046875B8B15}">
      <dgm:prSet custT="1"/>
      <dgm:spPr/>
      <dgm:t>
        <a:bodyPr/>
        <a:lstStyle/>
        <a:p>
          <a:r>
            <a:rPr lang="es-ES" sz="1200" dirty="0" err="1">
              <a:solidFill>
                <a:schemeClr val="bg1"/>
              </a:solidFill>
              <a:latin typeface="Avenir Next LT Pro" panose="020B0504020202020204" pitchFamily="34" charset="0"/>
            </a:rPr>
            <a:t>Dekov</a:t>
          </a:r>
          <a:endParaRPr lang="es-ES" sz="1200" dirty="0">
            <a:solidFill>
              <a:schemeClr val="bg1"/>
            </a:solidFill>
            <a:latin typeface="Avenir Next LT Pro" panose="020B0504020202020204" pitchFamily="34" charset="0"/>
          </a:endParaRPr>
        </a:p>
      </dgm:t>
    </dgm:pt>
    <dgm:pt modelId="{C6A90F9E-1352-4529-8EE2-DFC04EBCEDDC}" type="parTrans" cxnId="{B898AF95-8866-4A26-831D-F33B2593AECA}">
      <dgm:prSet/>
      <dgm:spPr/>
      <dgm:t>
        <a:bodyPr/>
        <a:lstStyle/>
        <a:p>
          <a:endParaRPr lang="es-ES" sz="1200">
            <a:solidFill>
              <a:schemeClr val="bg1"/>
            </a:solidFill>
            <a:latin typeface="Avenir Next LT Pro" panose="020B0504020202020204" pitchFamily="34" charset="0"/>
          </a:endParaRPr>
        </a:p>
      </dgm:t>
    </dgm:pt>
    <dgm:pt modelId="{6EAB409F-E863-4F15-9AE7-1C9A61C04DE0}" type="sibTrans" cxnId="{B898AF95-8866-4A26-831D-F33B2593AECA}">
      <dgm:prSet/>
      <dgm:spPr/>
      <dgm:t>
        <a:bodyPr/>
        <a:lstStyle/>
        <a:p>
          <a:endParaRPr lang="es-ES" sz="1200">
            <a:solidFill>
              <a:schemeClr val="bg1"/>
            </a:solidFill>
            <a:latin typeface="Avenir Next LT Pro" panose="020B0504020202020204" pitchFamily="34" charset="0"/>
          </a:endParaRPr>
        </a:p>
      </dgm:t>
    </dgm:pt>
    <dgm:pt modelId="{E24C42B4-72F5-46C5-803F-6EA27C0468E7}" type="pres">
      <dgm:prSet presAssocID="{E1FACE07-0FD8-4E75-A724-FD13A1341A19}" presName="vert0" presStyleCnt="0">
        <dgm:presLayoutVars>
          <dgm:dir/>
          <dgm:animOne val="branch"/>
          <dgm:animLvl val="lvl"/>
        </dgm:presLayoutVars>
      </dgm:prSet>
      <dgm:spPr/>
    </dgm:pt>
    <dgm:pt modelId="{12E9DCDA-57A1-41D8-ACCD-2B3D548D48B2}" type="pres">
      <dgm:prSet presAssocID="{E67A68B3-F25E-45C8-B5CB-23A70555A64C}" presName="thickLine" presStyleLbl="alignNode1" presStyleIdx="0" presStyleCnt="2"/>
      <dgm:spPr/>
    </dgm:pt>
    <dgm:pt modelId="{73265161-6B75-4469-AC74-D2C5E7294DE5}" type="pres">
      <dgm:prSet presAssocID="{E67A68B3-F25E-45C8-B5CB-23A70555A64C}" presName="horz1" presStyleCnt="0"/>
      <dgm:spPr/>
    </dgm:pt>
    <dgm:pt modelId="{FD114910-9E6C-4667-A59F-B60120AFCF58}" type="pres">
      <dgm:prSet presAssocID="{E67A68B3-F25E-45C8-B5CB-23A70555A64C}" presName="tx1" presStyleLbl="revTx" presStyleIdx="0" presStyleCnt="2"/>
      <dgm:spPr/>
    </dgm:pt>
    <dgm:pt modelId="{0AC6E4D2-2FA2-4FA6-90E0-A84259926D6C}" type="pres">
      <dgm:prSet presAssocID="{E67A68B3-F25E-45C8-B5CB-23A70555A64C}" presName="vert1" presStyleCnt="0"/>
      <dgm:spPr/>
    </dgm:pt>
    <dgm:pt modelId="{2A9F444E-4B6C-4744-9F68-3D232DFE095F}" type="pres">
      <dgm:prSet presAssocID="{94070CC0-77BB-4D0D-9195-2046875B8B15}" presName="thickLine" presStyleLbl="alignNode1" presStyleIdx="1" presStyleCnt="2"/>
      <dgm:spPr/>
    </dgm:pt>
    <dgm:pt modelId="{99A7A103-8470-4658-9422-EC65246A580D}" type="pres">
      <dgm:prSet presAssocID="{94070CC0-77BB-4D0D-9195-2046875B8B15}" presName="horz1" presStyleCnt="0"/>
      <dgm:spPr/>
    </dgm:pt>
    <dgm:pt modelId="{E3D79F41-DC1E-4519-8D58-D9FF8D5453F8}" type="pres">
      <dgm:prSet presAssocID="{94070CC0-77BB-4D0D-9195-2046875B8B15}" presName="tx1" presStyleLbl="revTx" presStyleIdx="1" presStyleCnt="2"/>
      <dgm:spPr/>
    </dgm:pt>
    <dgm:pt modelId="{C066C1AB-11C0-43CA-A959-0DD1328EE700}" type="pres">
      <dgm:prSet presAssocID="{94070CC0-77BB-4D0D-9195-2046875B8B15}" presName="vert1" presStyleCnt="0"/>
      <dgm:spPr/>
    </dgm:pt>
  </dgm:ptLst>
  <dgm:cxnLst>
    <dgm:cxn modelId="{C38E1C33-D7B5-4F96-9EE9-8A57265DED85}" type="presOf" srcId="{E67A68B3-F25E-45C8-B5CB-23A70555A64C}" destId="{FD114910-9E6C-4667-A59F-B60120AFCF58}" srcOrd="0" destOrd="0" presId="urn:microsoft.com/office/officeart/2008/layout/LinedList"/>
    <dgm:cxn modelId="{CC1A9656-A825-4947-B988-94DDDB23AA40}" srcId="{E1FACE07-0FD8-4E75-A724-FD13A1341A19}" destId="{E67A68B3-F25E-45C8-B5CB-23A70555A64C}" srcOrd="0" destOrd="0" parTransId="{67D8A972-5566-4735-B494-9981F740EB85}" sibTransId="{8E661A4F-43EC-4F0E-9BA0-1D4AB4518898}"/>
    <dgm:cxn modelId="{83143D8F-7023-4CB0-9507-6D1B02CCCE4E}" type="presOf" srcId="{94070CC0-77BB-4D0D-9195-2046875B8B15}" destId="{E3D79F41-DC1E-4519-8D58-D9FF8D5453F8}" srcOrd="0" destOrd="0" presId="urn:microsoft.com/office/officeart/2008/layout/LinedList"/>
    <dgm:cxn modelId="{B898AF95-8866-4A26-831D-F33B2593AECA}" srcId="{E1FACE07-0FD8-4E75-A724-FD13A1341A19}" destId="{94070CC0-77BB-4D0D-9195-2046875B8B15}" srcOrd="1" destOrd="0" parTransId="{C6A90F9E-1352-4529-8EE2-DFC04EBCEDDC}" sibTransId="{6EAB409F-E863-4F15-9AE7-1C9A61C04DE0}"/>
    <dgm:cxn modelId="{3BA9C8DF-7F82-4040-9398-BC4E849AC5FE}" type="presOf" srcId="{E1FACE07-0FD8-4E75-A724-FD13A1341A19}" destId="{E24C42B4-72F5-46C5-803F-6EA27C0468E7}" srcOrd="0" destOrd="0" presId="urn:microsoft.com/office/officeart/2008/layout/LinedList"/>
    <dgm:cxn modelId="{ED1DD88A-B6AC-4276-9652-D613BB111745}" type="presParOf" srcId="{E24C42B4-72F5-46C5-803F-6EA27C0468E7}" destId="{12E9DCDA-57A1-41D8-ACCD-2B3D548D48B2}" srcOrd="0" destOrd="0" presId="urn:microsoft.com/office/officeart/2008/layout/LinedList"/>
    <dgm:cxn modelId="{CD95E453-8612-4D7C-A749-9C63308688E3}" type="presParOf" srcId="{E24C42B4-72F5-46C5-803F-6EA27C0468E7}" destId="{73265161-6B75-4469-AC74-D2C5E7294DE5}" srcOrd="1" destOrd="0" presId="urn:microsoft.com/office/officeart/2008/layout/LinedList"/>
    <dgm:cxn modelId="{FE7437C3-2475-400E-8D41-8BB646E7EA57}" type="presParOf" srcId="{73265161-6B75-4469-AC74-D2C5E7294DE5}" destId="{FD114910-9E6C-4667-A59F-B60120AFCF58}" srcOrd="0" destOrd="0" presId="urn:microsoft.com/office/officeart/2008/layout/LinedList"/>
    <dgm:cxn modelId="{A92E4B39-DE0C-49EE-B48F-FB429C351232}" type="presParOf" srcId="{73265161-6B75-4469-AC74-D2C5E7294DE5}" destId="{0AC6E4D2-2FA2-4FA6-90E0-A84259926D6C}" srcOrd="1" destOrd="0" presId="urn:microsoft.com/office/officeart/2008/layout/LinedList"/>
    <dgm:cxn modelId="{8EB32C38-9FB0-4CFB-B18E-ADCDD546C8BA}" type="presParOf" srcId="{E24C42B4-72F5-46C5-803F-6EA27C0468E7}" destId="{2A9F444E-4B6C-4744-9F68-3D232DFE095F}" srcOrd="2" destOrd="0" presId="urn:microsoft.com/office/officeart/2008/layout/LinedList"/>
    <dgm:cxn modelId="{10ED6AC3-A497-4E75-8497-280FAEC2733F}" type="presParOf" srcId="{E24C42B4-72F5-46C5-803F-6EA27C0468E7}" destId="{99A7A103-8470-4658-9422-EC65246A580D}" srcOrd="3" destOrd="0" presId="urn:microsoft.com/office/officeart/2008/layout/LinedList"/>
    <dgm:cxn modelId="{D1609ADB-51CA-4109-B67E-B5B241B993A8}" type="presParOf" srcId="{99A7A103-8470-4658-9422-EC65246A580D}" destId="{E3D79F41-DC1E-4519-8D58-D9FF8D5453F8}" srcOrd="0" destOrd="0" presId="urn:microsoft.com/office/officeart/2008/layout/LinedList"/>
    <dgm:cxn modelId="{19ACAD21-3F28-48F9-97C2-32A5FB0EB756}" type="presParOf" srcId="{99A7A103-8470-4658-9422-EC65246A580D}" destId="{C066C1AB-11C0-43CA-A959-0DD1328EE700}"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1FACE07-0FD8-4E75-A724-FD13A1341A19}" type="doc">
      <dgm:prSet loTypeId="urn:microsoft.com/office/officeart/2008/layout/LinedList" loCatId="list" qsTypeId="urn:microsoft.com/office/officeart/2005/8/quickstyle/3d4" qsCatId="3D" csTypeId="urn:microsoft.com/office/officeart/2005/8/colors/accent0_1" csCatId="mainScheme" phldr="1"/>
      <dgm:spPr/>
      <dgm:t>
        <a:bodyPr/>
        <a:lstStyle/>
        <a:p>
          <a:endParaRPr lang="es-ES"/>
        </a:p>
      </dgm:t>
    </dgm:pt>
    <dgm:pt modelId="{E67A68B3-F25E-45C8-B5CB-23A70555A64C}">
      <dgm:prSet custT="1"/>
      <dgm:spPr/>
      <dgm:t>
        <a:bodyPr/>
        <a:lstStyle/>
        <a:p>
          <a:r>
            <a:rPr lang="es-ES" sz="1200" dirty="0">
              <a:solidFill>
                <a:schemeClr val="bg1"/>
              </a:solidFill>
              <a:latin typeface="Avenir Next LT Pro" panose="020B0504020202020204" pitchFamily="34" charset="0"/>
            </a:rPr>
            <a:t>Collins</a:t>
          </a:r>
        </a:p>
      </dgm:t>
    </dgm:pt>
    <dgm:pt modelId="{67D8A972-5566-4735-B494-9981F740EB85}" type="parTrans" cxnId="{CC1A9656-A825-4947-B988-94DDDB23AA40}">
      <dgm:prSet/>
      <dgm:spPr/>
      <dgm:t>
        <a:bodyPr/>
        <a:lstStyle/>
        <a:p>
          <a:endParaRPr lang="es-ES" sz="1200">
            <a:solidFill>
              <a:schemeClr val="bg1"/>
            </a:solidFill>
            <a:latin typeface="Avenir Next LT Pro" panose="020B0504020202020204" pitchFamily="34" charset="0"/>
          </a:endParaRPr>
        </a:p>
      </dgm:t>
    </dgm:pt>
    <dgm:pt modelId="{8E661A4F-43EC-4F0E-9BA0-1D4AB4518898}" type="sibTrans" cxnId="{CC1A9656-A825-4947-B988-94DDDB23AA40}">
      <dgm:prSet/>
      <dgm:spPr/>
      <dgm:t>
        <a:bodyPr/>
        <a:lstStyle/>
        <a:p>
          <a:endParaRPr lang="es-ES" sz="1200">
            <a:solidFill>
              <a:schemeClr val="bg1"/>
            </a:solidFill>
            <a:latin typeface="Avenir Next LT Pro" panose="020B0504020202020204" pitchFamily="34" charset="0"/>
          </a:endParaRPr>
        </a:p>
      </dgm:t>
    </dgm:pt>
    <dgm:pt modelId="{94070CC0-77BB-4D0D-9195-2046875B8B15}">
      <dgm:prSet custT="1"/>
      <dgm:spPr/>
      <dgm:t>
        <a:bodyPr/>
        <a:lstStyle/>
        <a:p>
          <a:r>
            <a:rPr lang="es-ES" sz="1200" dirty="0" err="1">
              <a:solidFill>
                <a:schemeClr val="bg1"/>
              </a:solidFill>
              <a:latin typeface="Avenir Next LT Pro" panose="020B0504020202020204" pitchFamily="34" charset="0"/>
            </a:rPr>
            <a:t>Willerding</a:t>
          </a:r>
          <a:endParaRPr lang="es-ES" sz="1200" dirty="0">
            <a:solidFill>
              <a:schemeClr val="bg1"/>
            </a:solidFill>
            <a:latin typeface="Avenir Next LT Pro" panose="020B0504020202020204" pitchFamily="34" charset="0"/>
          </a:endParaRPr>
        </a:p>
      </dgm:t>
    </dgm:pt>
    <dgm:pt modelId="{C6A90F9E-1352-4529-8EE2-DFC04EBCEDDC}" type="parTrans" cxnId="{B898AF95-8866-4A26-831D-F33B2593AECA}">
      <dgm:prSet/>
      <dgm:spPr/>
      <dgm:t>
        <a:bodyPr/>
        <a:lstStyle/>
        <a:p>
          <a:endParaRPr lang="es-ES" sz="1200">
            <a:solidFill>
              <a:schemeClr val="bg1"/>
            </a:solidFill>
            <a:latin typeface="Avenir Next LT Pro" panose="020B0504020202020204" pitchFamily="34" charset="0"/>
          </a:endParaRPr>
        </a:p>
      </dgm:t>
    </dgm:pt>
    <dgm:pt modelId="{6EAB409F-E863-4F15-9AE7-1C9A61C04DE0}" type="sibTrans" cxnId="{B898AF95-8866-4A26-831D-F33B2593AECA}">
      <dgm:prSet/>
      <dgm:spPr/>
      <dgm:t>
        <a:bodyPr/>
        <a:lstStyle/>
        <a:p>
          <a:endParaRPr lang="es-ES" sz="1200">
            <a:solidFill>
              <a:schemeClr val="bg1"/>
            </a:solidFill>
            <a:latin typeface="Avenir Next LT Pro" panose="020B0504020202020204" pitchFamily="34" charset="0"/>
          </a:endParaRPr>
        </a:p>
      </dgm:t>
    </dgm:pt>
    <dgm:pt modelId="{B80B7A4C-361E-4972-9E93-20C8446D814D}">
      <dgm:prSet custT="1"/>
      <dgm:spPr/>
      <dgm:t>
        <a:bodyPr/>
        <a:lstStyle/>
        <a:p>
          <a:r>
            <a:rPr lang="es-ES" sz="1200" dirty="0" err="1">
              <a:solidFill>
                <a:schemeClr val="bg1"/>
              </a:solidFill>
              <a:latin typeface="Avenir Next LT Pro" panose="020B0504020202020204" pitchFamily="34" charset="0"/>
            </a:rPr>
            <a:t>Tienstra</a:t>
          </a:r>
          <a:endParaRPr lang="es-ES" sz="1200" dirty="0">
            <a:solidFill>
              <a:schemeClr val="bg1"/>
            </a:solidFill>
            <a:latin typeface="Avenir Next LT Pro" panose="020B0504020202020204" pitchFamily="34" charset="0"/>
          </a:endParaRPr>
        </a:p>
      </dgm:t>
    </dgm:pt>
    <dgm:pt modelId="{DCBED2B7-62C2-4B0B-8808-949437735D92}" type="parTrans" cxnId="{A6A1087B-3BAC-407E-A6D7-18B260249ABF}">
      <dgm:prSet/>
      <dgm:spPr/>
      <dgm:t>
        <a:bodyPr/>
        <a:lstStyle/>
        <a:p>
          <a:endParaRPr lang="es-ES" sz="1200">
            <a:latin typeface="Avenir Next LT Pro" panose="020B0504020202020204" pitchFamily="34" charset="0"/>
          </a:endParaRPr>
        </a:p>
      </dgm:t>
    </dgm:pt>
    <dgm:pt modelId="{3428B829-86D8-4BE5-8D27-174659C4CBEE}" type="sibTrans" cxnId="{A6A1087B-3BAC-407E-A6D7-18B260249ABF}">
      <dgm:prSet/>
      <dgm:spPr/>
      <dgm:t>
        <a:bodyPr/>
        <a:lstStyle/>
        <a:p>
          <a:endParaRPr lang="es-ES" sz="1200">
            <a:latin typeface="Avenir Next LT Pro" panose="020B0504020202020204" pitchFamily="34" charset="0"/>
          </a:endParaRPr>
        </a:p>
      </dgm:t>
    </dgm:pt>
    <dgm:pt modelId="{E24C42B4-72F5-46C5-803F-6EA27C0468E7}" type="pres">
      <dgm:prSet presAssocID="{E1FACE07-0FD8-4E75-A724-FD13A1341A19}" presName="vert0" presStyleCnt="0">
        <dgm:presLayoutVars>
          <dgm:dir/>
          <dgm:animOne val="branch"/>
          <dgm:animLvl val="lvl"/>
        </dgm:presLayoutVars>
      </dgm:prSet>
      <dgm:spPr/>
    </dgm:pt>
    <dgm:pt modelId="{12E9DCDA-57A1-41D8-ACCD-2B3D548D48B2}" type="pres">
      <dgm:prSet presAssocID="{E67A68B3-F25E-45C8-B5CB-23A70555A64C}" presName="thickLine" presStyleLbl="alignNode1" presStyleIdx="0" presStyleCnt="3"/>
      <dgm:spPr/>
    </dgm:pt>
    <dgm:pt modelId="{73265161-6B75-4469-AC74-D2C5E7294DE5}" type="pres">
      <dgm:prSet presAssocID="{E67A68B3-F25E-45C8-B5CB-23A70555A64C}" presName="horz1" presStyleCnt="0"/>
      <dgm:spPr/>
    </dgm:pt>
    <dgm:pt modelId="{FD114910-9E6C-4667-A59F-B60120AFCF58}" type="pres">
      <dgm:prSet presAssocID="{E67A68B3-F25E-45C8-B5CB-23A70555A64C}" presName="tx1" presStyleLbl="revTx" presStyleIdx="0" presStyleCnt="3"/>
      <dgm:spPr/>
    </dgm:pt>
    <dgm:pt modelId="{0AC6E4D2-2FA2-4FA6-90E0-A84259926D6C}" type="pres">
      <dgm:prSet presAssocID="{E67A68B3-F25E-45C8-B5CB-23A70555A64C}" presName="vert1" presStyleCnt="0"/>
      <dgm:spPr/>
    </dgm:pt>
    <dgm:pt modelId="{2A9F444E-4B6C-4744-9F68-3D232DFE095F}" type="pres">
      <dgm:prSet presAssocID="{94070CC0-77BB-4D0D-9195-2046875B8B15}" presName="thickLine" presStyleLbl="alignNode1" presStyleIdx="1" presStyleCnt="3"/>
      <dgm:spPr/>
    </dgm:pt>
    <dgm:pt modelId="{99A7A103-8470-4658-9422-EC65246A580D}" type="pres">
      <dgm:prSet presAssocID="{94070CC0-77BB-4D0D-9195-2046875B8B15}" presName="horz1" presStyleCnt="0"/>
      <dgm:spPr/>
    </dgm:pt>
    <dgm:pt modelId="{E3D79F41-DC1E-4519-8D58-D9FF8D5453F8}" type="pres">
      <dgm:prSet presAssocID="{94070CC0-77BB-4D0D-9195-2046875B8B15}" presName="tx1" presStyleLbl="revTx" presStyleIdx="1" presStyleCnt="3"/>
      <dgm:spPr/>
    </dgm:pt>
    <dgm:pt modelId="{C066C1AB-11C0-43CA-A959-0DD1328EE700}" type="pres">
      <dgm:prSet presAssocID="{94070CC0-77BB-4D0D-9195-2046875B8B15}" presName="vert1" presStyleCnt="0"/>
      <dgm:spPr/>
    </dgm:pt>
    <dgm:pt modelId="{60E5D35D-57FA-444E-9C29-78138D06A49B}" type="pres">
      <dgm:prSet presAssocID="{B80B7A4C-361E-4972-9E93-20C8446D814D}" presName="thickLine" presStyleLbl="alignNode1" presStyleIdx="2" presStyleCnt="3"/>
      <dgm:spPr/>
    </dgm:pt>
    <dgm:pt modelId="{725BD97F-3B37-4FDE-9448-DA78402075E2}" type="pres">
      <dgm:prSet presAssocID="{B80B7A4C-361E-4972-9E93-20C8446D814D}" presName="horz1" presStyleCnt="0"/>
      <dgm:spPr/>
    </dgm:pt>
    <dgm:pt modelId="{E2149707-D932-46D2-9792-240E7C2EAA29}" type="pres">
      <dgm:prSet presAssocID="{B80B7A4C-361E-4972-9E93-20C8446D814D}" presName="tx1" presStyleLbl="revTx" presStyleIdx="2" presStyleCnt="3"/>
      <dgm:spPr/>
    </dgm:pt>
    <dgm:pt modelId="{3BF47F67-6C1B-4EB2-A932-DD9C24110706}" type="pres">
      <dgm:prSet presAssocID="{B80B7A4C-361E-4972-9E93-20C8446D814D}" presName="vert1" presStyleCnt="0"/>
      <dgm:spPr/>
    </dgm:pt>
  </dgm:ptLst>
  <dgm:cxnLst>
    <dgm:cxn modelId="{88E1F427-3808-4C21-A277-5DE4D9FDCFD8}" type="presOf" srcId="{B80B7A4C-361E-4972-9E93-20C8446D814D}" destId="{E2149707-D932-46D2-9792-240E7C2EAA29}" srcOrd="0" destOrd="0" presId="urn:microsoft.com/office/officeart/2008/layout/LinedList"/>
    <dgm:cxn modelId="{C38E1C33-D7B5-4F96-9EE9-8A57265DED85}" type="presOf" srcId="{E67A68B3-F25E-45C8-B5CB-23A70555A64C}" destId="{FD114910-9E6C-4667-A59F-B60120AFCF58}" srcOrd="0" destOrd="0" presId="urn:microsoft.com/office/officeart/2008/layout/LinedList"/>
    <dgm:cxn modelId="{CC1A9656-A825-4947-B988-94DDDB23AA40}" srcId="{E1FACE07-0FD8-4E75-A724-FD13A1341A19}" destId="{E67A68B3-F25E-45C8-B5CB-23A70555A64C}" srcOrd="0" destOrd="0" parTransId="{67D8A972-5566-4735-B494-9981F740EB85}" sibTransId="{8E661A4F-43EC-4F0E-9BA0-1D4AB4518898}"/>
    <dgm:cxn modelId="{A6A1087B-3BAC-407E-A6D7-18B260249ABF}" srcId="{E1FACE07-0FD8-4E75-A724-FD13A1341A19}" destId="{B80B7A4C-361E-4972-9E93-20C8446D814D}" srcOrd="2" destOrd="0" parTransId="{DCBED2B7-62C2-4B0B-8808-949437735D92}" sibTransId="{3428B829-86D8-4BE5-8D27-174659C4CBEE}"/>
    <dgm:cxn modelId="{83143D8F-7023-4CB0-9507-6D1B02CCCE4E}" type="presOf" srcId="{94070CC0-77BB-4D0D-9195-2046875B8B15}" destId="{E3D79F41-DC1E-4519-8D58-D9FF8D5453F8}" srcOrd="0" destOrd="0" presId="urn:microsoft.com/office/officeart/2008/layout/LinedList"/>
    <dgm:cxn modelId="{B898AF95-8866-4A26-831D-F33B2593AECA}" srcId="{E1FACE07-0FD8-4E75-A724-FD13A1341A19}" destId="{94070CC0-77BB-4D0D-9195-2046875B8B15}" srcOrd="1" destOrd="0" parTransId="{C6A90F9E-1352-4529-8EE2-DFC04EBCEDDC}" sibTransId="{6EAB409F-E863-4F15-9AE7-1C9A61C04DE0}"/>
    <dgm:cxn modelId="{3BA9C8DF-7F82-4040-9398-BC4E849AC5FE}" type="presOf" srcId="{E1FACE07-0FD8-4E75-A724-FD13A1341A19}" destId="{E24C42B4-72F5-46C5-803F-6EA27C0468E7}" srcOrd="0" destOrd="0" presId="urn:microsoft.com/office/officeart/2008/layout/LinedList"/>
    <dgm:cxn modelId="{ED1DD88A-B6AC-4276-9652-D613BB111745}" type="presParOf" srcId="{E24C42B4-72F5-46C5-803F-6EA27C0468E7}" destId="{12E9DCDA-57A1-41D8-ACCD-2B3D548D48B2}" srcOrd="0" destOrd="0" presId="urn:microsoft.com/office/officeart/2008/layout/LinedList"/>
    <dgm:cxn modelId="{CD95E453-8612-4D7C-A749-9C63308688E3}" type="presParOf" srcId="{E24C42B4-72F5-46C5-803F-6EA27C0468E7}" destId="{73265161-6B75-4469-AC74-D2C5E7294DE5}" srcOrd="1" destOrd="0" presId="urn:microsoft.com/office/officeart/2008/layout/LinedList"/>
    <dgm:cxn modelId="{FE7437C3-2475-400E-8D41-8BB646E7EA57}" type="presParOf" srcId="{73265161-6B75-4469-AC74-D2C5E7294DE5}" destId="{FD114910-9E6C-4667-A59F-B60120AFCF58}" srcOrd="0" destOrd="0" presId="urn:microsoft.com/office/officeart/2008/layout/LinedList"/>
    <dgm:cxn modelId="{A92E4B39-DE0C-49EE-B48F-FB429C351232}" type="presParOf" srcId="{73265161-6B75-4469-AC74-D2C5E7294DE5}" destId="{0AC6E4D2-2FA2-4FA6-90E0-A84259926D6C}" srcOrd="1" destOrd="0" presId="urn:microsoft.com/office/officeart/2008/layout/LinedList"/>
    <dgm:cxn modelId="{8EB32C38-9FB0-4CFB-B18E-ADCDD546C8BA}" type="presParOf" srcId="{E24C42B4-72F5-46C5-803F-6EA27C0468E7}" destId="{2A9F444E-4B6C-4744-9F68-3D232DFE095F}" srcOrd="2" destOrd="0" presId="urn:microsoft.com/office/officeart/2008/layout/LinedList"/>
    <dgm:cxn modelId="{10ED6AC3-A497-4E75-8497-280FAEC2733F}" type="presParOf" srcId="{E24C42B4-72F5-46C5-803F-6EA27C0468E7}" destId="{99A7A103-8470-4658-9422-EC65246A580D}" srcOrd="3" destOrd="0" presId="urn:microsoft.com/office/officeart/2008/layout/LinedList"/>
    <dgm:cxn modelId="{D1609ADB-51CA-4109-B67E-B5B241B993A8}" type="presParOf" srcId="{99A7A103-8470-4658-9422-EC65246A580D}" destId="{E3D79F41-DC1E-4519-8D58-D9FF8D5453F8}" srcOrd="0" destOrd="0" presId="urn:microsoft.com/office/officeart/2008/layout/LinedList"/>
    <dgm:cxn modelId="{19ACAD21-3F28-48F9-97C2-32A5FB0EB756}" type="presParOf" srcId="{99A7A103-8470-4658-9422-EC65246A580D}" destId="{C066C1AB-11C0-43CA-A959-0DD1328EE700}" srcOrd="1" destOrd="0" presId="urn:microsoft.com/office/officeart/2008/layout/LinedList"/>
    <dgm:cxn modelId="{AEA8F68B-E996-492C-98E2-59D34FFDF033}" type="presParOf" srcId="{E24C42B4-72F5-46C5-803F-6EA27C0468E7}" destId="{60E5D35D-57FA-444E-9C29-78138D06A49B}" srcOrd="4" destOrd="0" presId="urn:microsoft.com/office/officeart/2008/layout/LinedList"/>
    <dgm:cxn modelId="{498A5D86-1D19-4D54-AFE7-8A2F279851DB}" type="presParOf" srcId="{E24C42B4-72F5-46C5-803F-6EA27C0468E7}" destId="{725BD97F-3B37-4FDE-9448-DA78402075E2}" srcOrd="5" destOrd="0" presId="urn:microsoft.com/office/officeart/2008/layout/LinedList"/>
    <dgm:cxn modelId="{54AAB74A-9F92-442D-B9B0-6310A9BDEBA9}" type="presParOf" srcId="{725BD97F-3B37-4FDE-9448-DA78402075E2}" destId="{E2149707-D932-46D2-9792-240E7C2EAA29}" srcOrd="0" destOrd="0" presId="urn:microsoft.com/office/officeart/2008/layout/LinedList"/>
    <dgm:cxn modelId="{B2F3B7A6-EA06-4F7A-AB0C-9DFEAF930C68}" type="presParOf" srcId="{725BD97F-3B37-4FDE-9448-DA78402075E2}" destId="{3BF47F67-6C1B-4EB2-A932-DD9C24110706}" srcOrd="1" destOrd="0" presId="urn:microsoft.com/office/officeart/2008/layout/Lined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1FACE07-0FD8-4E75-A724-FD13A1341A19}" type="doc">
      <dgm:prSet loTypeId="urn:microsoft.com/office/officeart/2008/layout/LinedList" loCatId="list" qsTypeId="urn:microsoft.com/office/officeart/2005/8/quickstyle/3d4" qsCatId="3D" csTypeId="urn:microsoft.com/office/officeart/2005/8/colors/accent0_1" csCatId="mainScheme" phldr="1"/>
      <dgm:spPr/>
      <dgm:t>
        <a:bodyPr/>
        <a:lstStyle/>
        <a:p>
          <a:endParaRPr lang="es-ES"/>
        </a:p>
      </dgm:t>
    </dgm:pt>
    <dgm:pt modelId="{E67A68B3-F25E-45C8-B5CB-23A70555A64C}">
      <dgm:prSet custT="1"/>
      <dgm:spPr/>
      <dgm:t>
        <a:bodyPr/>
        <a:lstStyle/>
        <a:p>
          <a:r>
            <a:rPr lang="es-ES" sz="1200" dirty="0">
              <a:solidFill>
                <a:schemeClr val="bg1"/>
              </a:solidFill>
              <a:latin typeface="Avenir Next LT Pro" panose="020B0504020202020204" pitchFamily="34" charset="0"/>
            </a:rPr>
            <a:t>Collins</a:t>
          </a:r>
        </a:p>
      </dgm:t>
    </dgm:pt>
    <dgm:pt modelId="{67D8A972-5566-4735-B494-9981F740EB85}" type="parTrans" cxnId="{CC1A9656-A825-4947-B988-94DDDB23AA40}">
      <dgm:prSet/>
      <dgm:spPr/>
      <dgm:t>
        <a:bodyPr/>
        <a:lstStyle/>
        <a:p>
          <a:endParaRPr lang="es-ES" sz="1200">
            <a:solidFill>
              <a:schemeClr val="bg1"/>
            </a:solidFill>
            <a:latin typeface="Avenir Next LT Pro" panose="020B0504020202020204" pitchFamily="34" charset="0"/>
          </a:endParaRPr>
        </a:p>
      </dgm:t>
    </dgm:pt>
    <dgm:pt modelId="{8E661A4F-43EC-4F0E-9BA0-1D4AB4518898}" type="sibTrans" cxnId="{CC1A9656-A825-4947-B988-94DDDB23AA40}">
      <dgm:prSet/>
      <dgm:spPr/>
      <dgm:t>
        <a:bodyPr/>
        <a:lstStyle/>
        <a:p>
          <a:endParaRPr lang="es-ES" sz="1200">
            <a:solidFill>
              <a:schemeClr val="bg1"/>
            </a:solidFill>
            <a:latin typeface="Avenir Next LT Pro" panose="020B0504020202020204" pitchFamily="34" charset="0"/>
          </a:endParaRPr>
        </a:p>
      </dgm:t>
    </dgm:pt>
    <dgm:pt modelId="{94070CC0-77BB-4D0D-9195-2046875B8B15}">
      <dgm:prSet custT="1"/>
      <dgm:spPr/>
      <dgm:t>
        <a:bodyPr/>
        <a:lstStyle/>
        <a:p>
          <a:r>
            <a:rPr lang="es-ES" sz="1200" dirty="0" err="1">
              <a:solidFill>
                <a:schemeClr val="bg1"/>
              </a:solidFill>
              <a:latin typeface="Avenir Next LT Pro" panose="020B0504020202020204" pitchFamily="34" charset="0"/>
            </a:rPr>
            <a:t>Willerding</a:t>
          </a:r>
          <a:endParaRPr lang="es-ES" sz="1200" dirty="0">
            <a:solidFill>
              <a:schemeClr val="bg1"/>
            </a:solidFill>
            <a:latin typeface="Avenir Next LT Pro" panose="020B0504020202020204" pitchFamily="34" charset="0"/>
          </a:endParaRPr>
        </a:p>
      </dgm:t>
    </dgm:pt>
    <dgm:pt modelId="{C6A90F9E-1352-4529-8EE2-DFC04EBCEDDC}" type="parTrans" cxnId="{B898AF95-8866-4A26-831D-F33B2593AECA}">
      <dgm:prSet/>
      <dgm:spPr/>
      <dgm:t>
        <a:bodyPr/>
        <a:lstStyle/>
        <a:p>
          <a:endParaRPr lang="es-ES" sz="1200">
            <a:solidFill>
              <a:schemeClr val="bg1"/>
            </a:solidFill>
            <a:latin typeface="Avenir Next LT Pro" panose="020B0504020202020204" pitchFamily="34" charset="0"/>
          </a:endParaRPr>
        </a:p>
      </dgm:t>
    </dgm:pt>
    <dgm:pt modelId="{6EAB409F-E863-4F15-9AE7-1C9A61C04DE0}" type="sibTrans" cxnId="{B898AF95-8866-4A26-831D-F33B2593AECA}">
      <dgm:prSet/>
      <dgm:spPr/>
      <dgm:t>
        <a:bodyPr/>
        <a:lstStyle/>
        <a:p>
          <a:endParaRPr lang="es-ES" sz="1200">
            <a:solidFill>
              <a:schemeClr val="bg1"/>
            </a:solidFill>
            <a:latin typeface="Avenir Next LT Pro" panose="020B0504020202020204" pitchFamily="34" charset="0"/>
          </a:endParaRPr>
        </a:p>
      </dgm:t>
    </dgm:pt>
    <dgm:pt modelId="{B80B7A4C-361E-4972-9E93-20C8446D814D}">
      <dgm:prSet custT="1"/>
      <dgm:spPr/>
      <dgm:t>
        <a:bodyPr/>
        <a:lstStyle/>
        <a:p>
          <a:r>
            <a:rPr lang="es-ES" sz="1200" dirty="0" err="1">
              <a:solidFill>
                <a:schemeClr val="bg1"/>
              </a:solidFill>
              <a:latin typeface="Avenir Next LT Pro" panose="020B0504020202020204" pitchFamily="34" charset="0"/>
            </a:rPr>
            <a:t>Tienstra</a:t>
          </a:r>
          <a:endParaRPr lang="es-ES" sz="1200" dirty="0">
            <a:solidFill>
              <a:schemeClr val="bg1"/>
            </a:solidFill>
            <a:latin typeface="Avenir Next LT Pro" panose="020B0504020202020204" pitchFamily="34" charset="0"/>
          </a:endParaRPr>
        </a:p>
      </dgm:t>
    </dgm:pt>
    <dgm:pt modelId="{DCBED2B7-62C2-4B0B-8808-949437735D92}" type="parTrans" cxnId="{A6A1087B-3BAC-407E-A6D7-18B260249ABF}">
      <dgm:prSet/>
      <dgm:spPr/>
      <dgm:t>
        <a:bodyPr/>
        <a:lstStyle/>
        <a:p>
          <a:endParaRPr lang="es-ES" sz="1200">
            <a:latin typeface="Avenir Next LT Pro" panose="020B0504020202020204" pitchFamily="34" charset="0"/>
          </a:endParaRPr>
        </a:p>
      </dgm:t>
    </dgm:pt>
    <dgm:pt modelId="{3428B829-86D8-4BE5-8D27-174659C4CBEE}" type="sibTrans" cxnId="{A6A1087B-3BAC-407E-A6D7-18B260249ABF}">
      <dgm:prSet/>
      <dgm:spPr/>
      <dgm:t>
        <a:bodyPr/>
        <a:lstStyle/>
        <a:p>
          <a:endParaRPr lang="es-ES" sz="1200">
            <a:latin typeface="Avenir Next LT Pro" panose="020B0504020202020204" pitchFamily="34" charset="0"/>
          </a:endParaRPr>
        </a:p>
      </dgm:t>
    </dgm:pt>
    <dgm:pt modelId="{E24C42B4-72F5-46C5-803F-6EA27C0468E7}" type="pres">
      <dgm:prSet presAssocID="{E1FACE07-0FD8-4E75-A724-FD13A1341A19}" presName="vert0" presStyleCnt="0">
        <dgm:presLayoutVars>
          <dgm:dir/>
          <dgm:animOne val="branch"/>
          <dgm:animLvl val="lvl"/>
        </dgm:presLayoutVars>
      </dgm:prSet>
      <dgm:spPr/>
    </dgm:pt>
    <dgm:pt modelId="{12E9DCDA-57A1-41D8-ACCD-2B3D548D48B2}" type="pres">
      <dgm:prSet presAssocID="{E67A68B3-F25E-45C8-B5CB-23A70555A64C}" presName="thickLine" presStyleLbl="alignNode1" presStyleIdx="0" presStyleCnt="3"/>
      <dgm:spPr/>
    </dgm:pt>
    <dgm:pt modelId="{73265161-6B75-4469-AC74-D2C5E7294DE5}" type="pres">
      <dgm:prSet presAssocID="{E67A68B3-F25E-45C8-B5CB-23A70555A64C}" presName="horz1" presStyleCnt="0"/>
      <dgm:spPr/>
    </dgm:pt>
    <dgm:pt modelId="{FD114910-9E6C-4667-A59F-B60120AFCF58}" type="pres">
      <dgm:prSet presAssocID="{E67A68B3-F25E-45C8-B5CB-23A70555A64C}" presName="tx1" presStyleLbl="revTx" presStyleIdx="0" presStyleCnt="3"/>
      <dgm:spPr/>
    </dgm:pt>
    <dgm:pt modelId="{0AC6E4D2-2FA2-4FA6-90E0-A84259926D6C}" type="pres">
      <dgm:prSet presAssocID="{E67A68B3-F25E-45C8-B5CB-23A70555A64C}" presName="vert1" presStyleCnt="0"/>
      <dgm:spPr/>
    </dgm:pt>
    <dgm:pt modelId="{2A9F444E-4B6C-4744-9F68-3D232DFE095F}" type="pres">
      <dgm:prSet presAssocID="{94070CC0-77BB-4D0D-9195-2046875B8B15}" presName="thickLine" presStyleLbl="alignNode1" presStyleIdx="1" presStyleCnt="3"/>
      <dgm:spPr/>
    </dgm:pt>
    <dgm:pt modelId="{99A7A103-8470-4658-9422-EC65246A580D}" type="pres">
      <dgm:prSet presAssocID="{94070CC0-77BB-4D0D-9195-2046875B8B15}" presName="horz1" presStyleCnt="0"/>
      <dgm:spPr/>
    </dgm:pt>
    <dgm:pt modelId="{E3D79F41-DC1E-4519-8D58-D9FF8D5453F8}" type="pres">
      <dgm:prSet presAssocID="{94070CC0-77BB-4D0D-9195-2046875B8B15}" presName="tx1" presStyleLbl="revTx" presStyleIdx="1" presStyleCnt="3"/>
      <dgm:spPr/>
    </dgm:pt>
    <dgm:pt modelId="{C066C1AB-11C0-43CA-A959-0DD1328EE700}" type="pres">
      <dgm:prSet presAssocID="{94070CC0-77BB-4D0D-9195-2046875B8B15}" presName="vert1" presStyleCnt="0"/>
      <dgm:spPr/>
    </dgm:pt>
    <dgm:pt modelId="{60E5D35D-57FA-444E-9C29-78138D06A49B}" type="pres">
      <dgm:prSet presAssocID="{B80B7A4C-361E-4972-9E93-20C8446D814D}" presName="thickLine" presStyleLbl="alignNode1" presStyleIdx="2" presStyleCnt="3"/>
      <dgm:spPr/>
    </dgm:pt>
    <dgm:pt modelId="{725BD97F-3B37-4FDE-9448-DA78402075E2}" type="pres">
      <dgm:prSet presAssocID="{B80B7A4C-361E-4972-9E93-20C8446D814D}" presName="horz1" presStyleCnt="0"/>
      <dgm:spPr/>
    </dgm:pt>
    <dgm:pt modelId="{E2149707-D932-46D2-9792-240E7C2EAA29}" type="pres">
      <dgm:prSet presAssocID="{B80B7A4C-361E-4972-9E93-20C8446D814D}" presName="tx1" presStyleLbl="revTx" presStyleIdx="2" presStyleCnt="3"/>
      <dgm:spPr/>
    </dgm:pt>
    <dgm:pt modelId="{3BF47F67-6C1B-4EB2-A932-DD9C24110706}" type="pres">
      <dgm:prSet presAssocID="{B80B7A4C-361E-4972-9E93-20C8446D814D}" presName="vert1" presStyleCnt="0"/>
      <dgm:spPr/>
    </dgm:pt>
  </dgm:ptLst>
  <dgm:cxnLst>
    <dgm:cxn modelId="{88E1F427-3808-4C21-A277-5DE4D9FDCFD8}" type="presOf" srcId="{B80B7A4C-361E-4972-9E93-20C8446D814D}" destId="{E2149707-D932-46D2-9792-240E7C2EAA29}" srcOrd="0" destOrd="0" presId="urn:microsoft.com/office/officeart/2008/layout/LinedList"/>
    <dgm:cxn modelId="{C38E1C33-D7B5-4F96-9EE9-8A57265DED85}" type="presOf" srcId="{E67A68B3-F25E-45C8-B5CB-23A70555A64C}" destId="{FD114910-9E6C-4667-A59F-B60120AFCF58}" srcOrd="0" destOrd="0" presId="urn:microsoft.com/office/officeart/2008/layout/LinedList"/>
    <dgm:cxn modelId="{CC1A9656-A825-4947-B988-94DDDB23AA40}" srcId="{E1FACE07-0FD8-4E75-A724-FD13A1341A19}" destId="{E67A68B3-F25E-45C8-B5CB-23A70555A64C}" srcOrd="0" destOrd="0" parTransId="{67D8A972-5566-4735-B494-9981F740EB85}" sibTransId="{8E661A4F-43EC-4F0E-9BA0-1D4AB4518898}"/>
    <dgm:cxn modelId="{A6A1087B-3BAC-407E-A6D7-18B260249ABF}" srcId="{E1FACE07-0FD8-4E75-A724-FD13A1341A19}" destId="{B80B7A4C-361E-4972-9E93-20C8446D814D}" srcOrd="2" destOrd="0" parTransId="{DCBED2B7-62C2-4B0B-8808-949437735D92}" sibTransId="{3428B829-86D8-4BE5-8D27-174659C4CBEE}"/>
    <dgm:cxn modelId="{83143D8F-7023-4CB0-9507-6D1B02CCCE4E}" type="presOf" srcId="{94070CC0-77BB-4D0D-9195-2046875B8B15}" destId="{E3D79F41-DC1E-4519-8D58-D9FF8D5453F8}" srcOrd="0" destOrd="0" presId="urn:microsoft.com/office/officeart/2008/layout/LinedList"/>
    <dgm:cxn modelId="{B898AF95-8866-4A26-831D-F33B2593AECA}" srcId="{E1FACE07-0FD8-4E75-A724-FD13A1341A19}" destId="{94070CC0-77BB-4D0D-9195-2046875B8B15}" srcOrd="1" destOrd="0" parTransId="{C6A90F9E-1352-4529-8EE2-DFC04EBCEDDC}" sibTransId="{6EAB409F-E863-4F15-9AE7-1C9A61C04DE0}"/>
    <dgm:cxn modelId="{3BA9C8DF-7F82-4040-9398-BC4E849AC5FE}" type="presOf" srcId="{E1FACE07-0FD8-4E75-A724-FD13A1341A19}" destId="{E24C42B4-72F5-46C5-803F-6EA27C0468E7}" srcOrd="0" destOrd="0" presId="urn:microsoft.com/office/officeart/2008/layout/LinedList"/>
    <dgm:cxn modelId="{ED1DD88A-B6AC-4276-9652-D613BB111745}" type="presParOf" srcId="{E24C42B4-72F5-46C5-803F-6EA27C0468E7}" destId="{12E9DCDA-57A1-41D8-ACCD-2B3D548D48B2}" srcOrd="0" destOrd="0" presId="urn:microsoft.com/office/officeart/2008/layout/LinedList"/>
    <dgm:cxn modelId="{CD95E453-8612-4D7C-A749-9C63308688E3}" type="presParOf" srcId="{E24C42B4-72F5-46C5-803F-6EA27C0468E7}" destId="{73265161-6B75-4469-AC74-D2C5E7294DE5}" srcOrd="1" destOrd="0" presId="urn:microsoft.com/office/officeart/2008/layout/LinedList"/>
    <dgm:cxn modelId="{FE7437C3-2475-400E-8D41-8BB646E7EA57}" type="presParOf" srcId="{73265161-6B75-4469-AC74-D2C5E7294DE5}" destId="{FD114910-9E6C-4667-A59F-B60120AFCF58}" srcOrd="0" destOrd="0" presId="urn:microsoft.com/office/officeart/2008/layout/LinedList"/>
    <dgm:cxn modelId="{A92E4B39-DE0C-49EE-B48F-FB429C351232}" type="presParOf" srcId="{73265161-6B75-4469-AC74-D2C5E7294DE5}" destId="{0AC6E4D2-2FA2-4FA6-90E0-A84259926D6C}" srcOrd="1" destOrd="0" presId="urn:microsoft.com/office/officeart/2008/layout/LinedList"/>
    <dgm:cxn modelId="{8EB32C38-9FB0-4CFB-B18E-ADCDD546C8BA}" type="presParOf" srcId="{E24C42B4-72F5-46C5-803F-6EA27C0468E7}" destId="{2A9F444E-4B6C-4744-9F68-3D232DFE095F}" srcOrd="2" destOrd="0" presId="urn:microsoft.com/office/officeart/2008/layout/LinedList"/>
    <dgm:cxn modelId="{10ED6AC3-A497-4E75-8497-280FAEC2733F}" type="presParOf" srcId="{E24C42B4-72F5-46C5-803F-6EA27C0468E7}" destId="{99A7A103-8470-4658-9422-EC65246A580D}" srcOrd="3" destOrd="0" presId="urn:microsoft.com/office/officeart/2008/layout/LinedList"/>
    <dgm:cxn modelId="{D1609ADB-51CA-4109-B67E-B5B241B993A8}" type="presParOf" srcId="{99A7A103-8470-4658-9422-EC65246A580D}" destId="{E3D79F41-DC1E-4519-8D58-D9FF8D5453F8}" srcOrd="0" destOrd="0" presId="urn:microsoft.com/office/officeart/2008/layout/LinedList"/>
    <dgm:cxn modelId="{19ACAD21-3F28-48F9-97C2-32A5FB0EB756}" type="presParOf" srcId="{99A7A103-8470-4658-9422-EC65246A580D}" destId="{C066C1AB-11C0-43CA-A959-0DD1328EE700}" srcOrd="1" destOrd="0" presId="urn:microsoft.com/office/officeart/2008/layout/LinedList"/>
    <dgm:cxn modelId="{AEA8F68B-E996-492C-98E2-59D34FFDF033}" type="presParOf" srcId="{E24C42B4-72F5-46C5-803F-6EA27C0468E7}" destId="{60E5D35D-57FA-444E-9C29-78138D06A49B}" srcOrd="4" destOrd="0" presId="urn:microsoft.com/office/officeart/2008/layout/LinedList"/>
    <dgm:cxn modelId="{498A5D86-1D19-4D54-AFE7-8A2F279851DB}" type="presParOf" srcId="{E24C42B4-72F5-46C5-803F-6EA27C0468E7}" destId="{725BD97F-3B37-4FDE-9448-DA78402075E2}" srcOrd="5" destOrd="0" presId="urn:microsoft.com/office/officeart/2008/layout/LinedList"/>
    <dgm:cxn modelId="{54AAB74A-9F92-442D-B9B0-6310A9BDEBA9}" type="presParOf" srcId="{725BD97F-3B37-4FDE-9448-DA78402075E2}" destId="{E2149707-D932-46D2-9792-240E7C2EAA29}" srcOrd="0" destOrd="0" presId="urn:microsoft.com/office/officeart/2008/layout/LinedList"/>
    <dgm:cxn modelId="{B2F3B7A6-EA06-4F7A-AB0C-9DFEAF930C68}" type="presParOf" srcId="{725BD97F-3B37-4FDE-9448-DA78402075E2}" destId="{3BF47F67-6C1B-4EB2-A932-DD9C24110706}"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A0D53-C1BA-47A2-B3C7-982B0711CB4F}">
      <dsp:nvSpPr>
        <dsp:cNvPr id="0" name=""/>
        <dsp:cNvSpPr/>
      </dsp:nvSpPr>
      <dsp:spPr>
        <a:xfrm>
          <a:off x="0" y="161"/>
          <a:ext cx="182530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EB0DB7F-BA54-4896-97CA-E0AA8E1B3211}">
      <dsp:nvSpPr>
        <dsp:cNvPr id="0" name=""/>
        <dsp:cNvSpPr/>
      </dsp:nvSpPr>
      <dsp:spPr>
        <a:xfrm>
          <a:off x="0" y="161"/>
          <a:ext cx="1825302" cy="26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Snellius</a:t>
          </a:r>
          <a:endParaRPr lang="es-ES" sz="1200" kern="1200" dirty="0">
            <a:solidFill>
              <a:schemeClr val="bg1"/>
            </a:solidFill>
            <a:latin typeface="Avenir Next LT Pro" panose="020B0504020202020204" pitchFamily="34" charset="0"/>
          </a:endParaRPr>
        </a:p>
      </dsp:txBody>
      <dsp:txXfrm>
        <a:off x="0" y="161"/>
        <a:ext cx="1825302" cy="264623"/>
      </dsp:txXfrm>
    </dsp:sp>
    <dsp:sp modelId="{EC77660D-13D7-4A12-970B-A2F2E0830448}">
      <dsp:nvSpPr>
        <dsp:cNvPr id="0" name=""/>
        <dsp:cNvSpPr/>
      </dsp:nvSpPr>
      <dsp:spPr>
        <a:xfrm>
          <a:off x="0" y="264784"/>
          <a:ext cx="182530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7A6A6B6-3E5E-4D89-B878-4C15A8CF9E5C}">
      <dsp:nvSpPr>
        <dsp:cNvPr id="0" name=""/>
        <dsp:cNvSpPr/>
      </dsp:nvSpPr>
      <dsp:spPr>
        <a:xfrm>
          <a:off x="0" y="264784"/>
          <a:ext cx="1825302" cy="26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Kaestner-Burkhardt</a:t>
          </a:r>
          <a:endParaRPr lang="es-ES" sz="1200" kern="1200" dirty="0">
            <a:solidFill>
              <a:schemeClr val="bg1"/>
            </a:solidFill>
            <a:latin typeface="Avenir Next LT Pro" panose="020B0504020202020204" pitchFamily="34" charset="0"/>
          </a:endParaRPr>
        </a:p>
      </dsp:txBody>
      <dsp:txXfrm>
        <a:off x="0" y="264784"/>
        <a:ext cx="1825302" cy="264623"/>
      </dsp:txXfrm>
    </dsp:sp>
    <dsp:sp modelId="{268FA0CA-8B25-44F6-9AC7-FD495359B8B7}">
      <dsp:nvSpPr>
        <dsp:cNvPr id="0" name=""/>
        <dsp:cNvSpPr/>
      </dsp:nvSpPr>
      <dsp:spPr>
        <a:xfrm>
          <a:off x="0" y="529407"/>
          <a:ext cx="182530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3B4CDF08-A431-4D8F-8178-352BAE94EACE}">
      <dsp:nvSpPr>
        <dsp:cNvPr id="0" name=""/>
        <dsp:cNvSpPr/>
      </dsp:nvSpPr>
      <dsp:spPr>
        <a:xfrm>
          <a:off x="0" y="529407"/>
          <a:ext cx="1825302" cy="26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Madsen and Andersen</a:t>
          </a:r>
        </a:p>
      </dsp:txBody>
      <dsp:txXfrm>
        <a:off x="0" y="529407"/>
        <a:ext cx="1825302" cy="264623"/>
      </dsp:txXfrm>
    </dsp:sp>
    <dsp:sp modelId="{B0DAB7C3-5096-4772-909E-4E1148463487}">
      <dsp:nvSpPr>
        <dsp:cNvPr id="0" name=""/>
        <dsp:cNvSpPr/>
      </dsp:nvSpPr>
      <dsp:spPr>
        <a:xfrm>
          <a:off x="0" y="794031"/>
          <a:ext cx="182530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B2FE7ABF-CC52-41AD-AA4C-9D3C472652FA}">
      <dsp:nvSpPr>
        <dsp:cNvPr id="0" name=""/>
        <dsp:cNvSpPr/>
      </dsp:nvSpPr>
      <dsp:spPr>
        <a:xfrm>
          <a:off x="0" y="794031"/>
          <a:ext cx="1825302" cy="26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Easton and Cameron</a:t>
          </a:r>
        </a:p>
      </dsp:txBody>
      <dsp:txXfrm>
        <a:off x="0" y="794031"/>
        <a:ext cx="1825302" cy="264623"/>
      </dsp:txXfrm>
    </dsp:sp>
    <dsp:sp modelId="{FA99FFA8-D2AD-4D3F-B6A1-08AB5AD0C519}">
      <dsp:nvSpPr>
        <dsp:cNvPr id="0" name=""/>
        <dsp:cNvSpPr/>
      </dsp:nvSpPr>
      <dsp:spPr>
        <a:xfrm>
          <a:off x="0" y="1058654"/>
          <a:ext cx="182530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6912035-A40B-4745-B0B4-9A703831E493}">
      <dsp:nvSpPr>
        <dsp:cNvPr id="0" name=""/>
        <dsp:cNvSpPr/>
      </dsp:nvSpPr>
      <dsp:spPr>
        <a:xfrm>
          <a:off x="0" y="1058654"/>
          <a:ext cx="1825302" cy="2646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Cassini</a:t>
          </a:r>
        </a:p>
      </dsp:txBody>
      <dsp:txXfrm>
        <a:off x="0" y="1058654"/>
        <a:ext cx="1825302" cy="2646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3BE907-64CF-4770-B946-8A230CAF03A4}">
      <dsp:nvSpPr>
        <dsp:cNvPr id="0" name=""/>
        <dsp:cNvSpPr/>
      </dsp:nvSpPr>
      <dsp:spPr>
        <a:xfrm>
          <a:off x="0" y="285"/>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256B38D-4C4E-4183-A8D0-47C86EC26104}">
      <dsp:nvSpPr>
        <dsp:cNvPr id="0" name=""/>
        <dsp:cNvSpPr/>
      </dsp:nvSpPr>
      <dsp:spPr>
        <a:xfrm>
          <a:off x="0" y="285"/>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solidFill>
                <a:schemeClr val="bg1"/>
              </a:solidFill>
              <a:latin typeface="Avenir Next LT Pro" panose="020B0504020202020204" pitchFamily="34" charset="0"/>
            </a:rPr>
            <a:t>Collins</a:t>
          </a:r>
        </a:p>
      </dsp:txBody>
      <dsp:txXfrm>
        <a:off x="0" y="285"/>
        <a:ext cx="1311232" cy="259836"/>
      </dsp:txXfrm>
    </dsp:sp>
    <dsp:sp modelId="{5C478E85-DB9A-43ED-956C-001A3FD2AFC3}">
      <dsp:nvSpPr>
        <dsp:cNvPr id="0" name=""/>
        <dsp:cNvSpPr/>
      </dsp:nvSpPr>
      <dsp:spPr>
        <a:xfrm>
          <a:off x="0" y="260122"/>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2711A4A1-4950-4C11-8927-7CC44BBED6B1}">
      <dsp:nvSpPr>
        <dsp:cNvPr id="0" name=""/>
        <dsp:cNvSpPr/>
      </dsp:nvSpPr>
      <dsp:spPr>
        <a:xfrm>
          <a:off x="0" y="260122"/>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McGillem</a:t>
          </a:r>
          <a:endParaRPr lang="es-ES" sz="1200" kern="1200" dirty="0">
            <a:solidFill>
              <a:schemeClr val="bg1"/>
            </a:solidFill>
            <a:latin typeface="Avenir Next LT Pro" panose="020B0504020202020204" pitchFamily="34" charset="0"/>
          </a:endParaRPr>
        </a:p>
      </dsp:txBody>
      <dsp:txXfrm>
        <a:off x="0" y="260122"/>
        <a:ext cx="1311232" cy="259836"/>
      </dsp:txXfrm>
    </dsp:sp>
    <dsp:sp modelId="{A3A7D119-BAD8-430C-B575-B9ABA5316E32}">
      <dsp:nvSpPr>
        <dsp:cNvPr id="0" name=""/>
        <dsp:cNvSpPr/>
      </dsp:nvSpPr>
      <dsp:spPr>
        <a:xfrm>
          <a:off x="0" y="519959"/>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86EB4564-BC7B-4947-AC2E-CBF831C73A8F}">
      <dsp:nvSpPr>
        <dsp:cNvPr id="0" name=""/>
        <dsp:cNvSpPr/>
      </dsp:nvSpPr>
      <dsp:spPr>
        <a:xfrm>
          <a:off x="0" y="519959"/>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solidFill>
                <a:schemeClr val="bg1"/>
              </a:solidFill>
              <a:latin typeface="Avenir Next LT Pro" panose="020B0504020202020204" pitchFamily="34" charset="0"/>
            </a:rPr>
            <a:t>Cohen and </a:t>
          </a:r>
          <a:r>
            <a:rPr lang="es-ES" sz="1200" kern="1200" dirty="0" err="1">
              <a:solidFill>
                <a:schemeClr val="bg1"/>
              </a:solidFill>
              <a:latin typeface="Avenir Next LT Pro" panose="020B0504020202020204" pitchFamily="34" charset="0"/>
            </a:rPr>
            <a:t>Koss</a:t>
          </a:r>
          <a:endParaRPr lang="es-ES" sz="1200" kern="1200" dirty="0">
            <a:solidFill>
              <a:schemeClr val="bg1"/>
            </a:solidFill>
            <a:latin typeface="Avenir Next LT Pro" panose="020B0504020202020204" pitchFamily="34" charset="0"/>
          </a:endParaRPr>
        </a:p>
      </dsp:txBody>
      <dsp:txXfrm>
        <a:off x="0" y="519959"/>
        <a:ext cx="1311232" cy="259836"/>
      </dsp:txXfrm>
    </dsp:sp>
    <dsp:sp modelId="{B4437870-CD4C-4ABF-BD1E-5E7AF62A9CF4}">
      <dsp:nvSpPr>
        <dsp:cNvPr id="0" name=""/>
        <dsp:cNvSpPr/>
      </dsp:nvSpPr>
      <dsp:spPr>
        <a:xfrm>
          <a:off x="0" y="779795"/>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731EA7DC-FAC6-45DB-8421-CB09BC79AA43}">
      <dsp:nvSpPr>
        <dsp:cNvPr id="0" name=""/>
        <dsp:cNvSpPr/>
      </dsp:nvSpPr>
      <dsp:spPr>
        <a:xfrm>
          <a:off x="0" y="779795"/>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Esteves et al. </a:t>
          </a:r>
        </a:p>
      </dsp:txBody>
      <dsp:txXfrm>
        <a:off x="0" y="779795"/>
        <a:ext cx="1311232" cy="259836"/>
      </dsp:txXfrm>
    </dsp:sp>
    <dsp:sp modelId="{25A51E85-6191-420D-A491-43AD695658F7}">
      <dsp:nvSpPr>
        <dsp:cNvPr id="0" name=""/>
        <dsp:cNvSpPr/>
      </dsp:nvSpPr>
      <dsp:spPr>
        <a:xfrm>
          <a:off x="0" y="1039632"/>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1523FA91-2D0E-4C9F-9A0D-91446150FBDE}">
      <dsp:nvSpPr>
        <dsp:cNvPr id="0" name=""/>
        <dsp:cNvSpPr/>
      </dsp:nvSpPr>
      <dsp:spPr>
        <a:xfrm>
          <a:off x="0" y="1039632"/>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Tsukiyama</a:t>
          </a:r>
        </a:p>
      </dsp:txBody>
      <dsp:txXfrm>
        <a:off x="0" y="1039632"/>
        <a:ext cx="1311232" cy="259836"/>
      </dsp:txXfrm>
    </dsp:sp>
    <dsp:sp modelId="{6E73F83F-77CF-4E16-B52D-D7544DF835C2}">
      <dsp:nvSpPr>
        <dsp:cNvPr id="0" name=""/>
        <dsp:cNvSpPr/>
      </dsp:nvSpPr>
      <dsp:spPr>
        <a:xfrm>
          <a:off x="0" y="1299469"/>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198D95D-3ED3-409C-8C9B-15A3EE8BF077}">
      <dsp:nvSpPr>
        <dsp:cNvPr id="0" name=""/>
        <dsp:cNvSpPr/>
      </dsp:nvSpPr>
      <dsp:spPr>
        <a:xfrm>
          <a:off x="0" y="1299469"/>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Font-Llagunes </a:t>
          </a:r>
        </a:p>
      </dsp:txBody>
      <dsp:txXfrm>
        <a:off x="0" y="1299469"/>
        <a:ext cx="1311232" cy="259836"/>
      </dsp:txXfrm>
    </dsp:sp>
    <dsp:sp modelId="{1AFC6353-4106-4E7F-BA91-67DD43B8DF58}">
      <dsp:nvSpPr>
        <dsp:cNvPr id="0" name=""/>
        <dsp:cNvSpPr/>
      </dsp:nvSpPr>
      <dsp:spPr>
        <a:xfrm>
          <a:off x="0" y="1559306"/>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5D8F9144-2F91-4549-B1FF-F0FE0C5FA743}">
      <dsp:nvSpPr>
        <dsp:cNvPr id="0" name=""/>
        <dsp:cNvSpPr/>
      </dsp:nvSpPr>
      <dsp:spPr>
        <a:xfrm>
          <a:off x="0" y="1559306"/>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solidFill>
                <a:schemeClr val="bg1"/>
              </a:solidFill>
              <a:latin typeface="Avenir Next LT Pro" panose="020B0504020202020204" pitchFamily="34" charset="0"/>
            </a:rPr>
            <a:t>Ligas</a:t>
          </a:r>
        </a:p>
      </dsp:txBody>
      <dsp:txXfrm>
        <a:off x="0" y="1559306"/>
        <a:ext cx="1311232" cy="259836"/>
      </dsp:txXfrm>
    </dsp:sp>
    <dsp:sp modelId="{A5D17747-93D6-4CB2-98B2-5ACAC91A09B0}">
      <dsp:nvSpPr>
        <dsp:cNvPr id="0" name=""/>
        <dsp:cNvSpPr/>
      </dsp:nvSpPr>
      <dsp:spPr>
        <a:xfrm>
          <a:off x="0" y="1819142"/>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D38D1E11-36B6-461F-B0FE-243298CB4C2F}">
      <dsp:nvSpPr>
        <dsp:cNvPr id="0" name=""/>
        <dsp:cNvSpPr/>
      </dsp:nvSpPr>
      <dsp:spPr>
        <a:xfrm>
          <a:off x="0" y="1819142"/>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Pierlot et al.</a:t>
          </a:r>
        </a:p>
      </dsp:txBody>
      <dsp:txXfrm>
        <a:off x="0" y="1819142"/>
        <a:ext cx="1311232" cy="259836"/>
      </dsp:txXfrm>
    </dsp:sp>
    <dsp:sp modelId="{6016A28D-858D-4660-8DC0-FD804ACE946D}">
      <dsp:nvSpPr>
        <dsp:cNvPr id="0" name=""/>
        <dsp:cNvSpPr/>
      </dsp:nvSpPr>
      <dsp:spPr>
        <a:xfrm>
          <a:off x="0" y="2078979"/>
          <a:ext cx="1311232"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6D9F452D-7D8B-4E97-ACCE-14C563A73101}">
      <dsp:nvSpPr>
        <dsp:cNvPr id="0" name=""/>
        <dsp:cNvSpPr/>
      </dsp:nvSpPr>
      <dsp:spPr>
        <a:xfrm>
          <a:off x="0" y="2078979"/>
          <a:ext cx="1311232" cy="2598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a:solidFill>
                <a:schemeClr val="bg1"/>
              </a:solidFill>
              <a:latin typeface="Avenir Next LT Pro" panose="020B0504020202020204" pitchFamily="34" charset="0"/>
            </a:rPr>
            <a:t>Cassini</a:t>
          </a:r>
        </a:p>
      </dsp:txBody>
      <dsp:txXfrm>
        <a:off x="0" y="2078979"/>
        <a:ext cx="1311232" cy="2598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9DCDA-57A1-41D8-ACCD-2B3D548D48B2}">
      <dsp:nvSpPr>
        <dsp:cNvPr id="0" name=""/>
        <dsp:cNvSpPr/>
      </dsp:nvSpPr>
      <dsp:spPr>
        <a:xfrm>
          <a:off x="0" y="0"/>
          <a:ext cx="137558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D114910-9E6C-4667-A59F-B60120AFCF58}">
      <dsp:nvSpPr>
        <dsp:cNvPr id="0" name=""/>
        <dsp:cNvSpPr/>
      </dsp:nvSpPr>
      <dsp:spPr>
        <a:xfrm>
          <a:off x="0" y="0"/>
          <a:ext cx="1375588" cy="262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Sanchiz</a:t>
          </a:r>
          <a:r>
            <a:rPr lang="es-ES" sz="1200" kern="1200" dirty="0">
              <a:solidFill>
                <a:schemeClr val="bg1"/>
              </a:solidFill>
              <a:latin typeface="Avenir Next LT Pro" panose="020B0504020202020204" pitchFamily="34" charset="0"/>
            </a:rPr>
            <a:t> et al.</a:t>
          </a:r>
        </a:p>
      </dsp:txBody>
      <dsp:txXfrm>
        <a:off x="0" y="0"/>
        <a:ext cx="1375588" cy="262483"/>
      </dsp:txXfrm>
    </dsp:sp>
    <dsp:sp modelId="{2A9F444E-4B6C-4744-9F68-3D232DFE095F}">
      <dsp:nvSpPr>
        <dsp:cNvPr id="0" name=""/>
        <dsp:cNvSpPr/>
      </dsp:nvSpPr>
      <dsp:spPr>
        <a:xfrm>
          <a:off x="0" y="262483"/>
          <a:ext cx="1375588"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3D79F41-DC1E-4519-8D58-D9FF8D5453F8}">
      <dsp:nvSpPr>
        <dsp:cNvPr id="0" name=""/>
        <dsp:cNvSpPr/>
      </dsp:nvSpPr>
      <dsp:spPr>
        <a:xfrm>
          <a:off x="0" y="262483"/>
          <a:ext cx="1375588" cy="2624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Dekov</a:t>
          </a:r>
          <a:endParaRPr lang="es-ES" sz="1200" kern="1200" dirty="0">
            <a:solidFill>
              <a:schemeClr val="bg1"/>
            </a:solidFill>
            <a:latin typeface="Avenir Next LT Pro" panose="020B0504020202020204" pitchFamily="34" charset="0"/>
          </a:endParaRPr>
        </a:p>
      </dsp:txBody>
      <dsp:txXfrm>
        <a:off x="0" y="262483"/>
        <a:ext cx="1375588" cy="2624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9DCDA-57A1-41D8-ACCD-2B3D548D48B2}">
      <dsp:nvSpPr>
        <dsp:cNvPr id="0" name=""/>
        <dsp:cNvSpPr/>
      </dsp:nvSpPr>
      <dsp:spPr>
        <a:xfrm>
          <a:off x="0" y="386"/>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D114910-9E6C-4667-A59F-B60120AFCF58}">
      <dsp:nvSpPr>
        <dsp:cNvPr id="0" name=""/>
        <dsp:cNvSpPr/>
      </dsp:nvSpPr>
      <dsp:spPr>
        <a:xfrm>
          <a:off x="0" y="386"/>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solidFill>
                <a:schemeClr val="bg1"/>
              </a:solidFill>
              <a:latin typeface="Avenir Next LT Pro" panose="020B0504020202020204" pitchFamily="34" charset="0"/>
            </a:rPr>
            <a:t>Collins</a:t>
          </a:r>
        </a:p>
      </dsp:txBody>
      <dsp:txXfrm>
        <a:off x="0" y="386"/>
        <a:ext cx="937439" cy="263679"/>
      </dsp:txXfrm>
    </dsp:sp>
    <dsp:sp modelId="{2A9F444E-4B6C-4744-9F68-3D232DFE095F}">
      <dsp:nvSpPr>
        <dsp:cNvPr id="0" name=""/>
        <dsp:cNvSpPr/>
      </dsp:nvSpPr>
      <dsp:spPr>
        <a:xfrm>
          <a:off x="0" y="264066"/>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3D79F41-DC1E-4519-8D58-D9FF8D5453F8}">
      <dsp:nvSpPr>
        <dsp:cNvPr id="0" name=""/>
        <dsp:cNvSpPr/>
      </dsp:nvSpPr>
      <dsp:spPr>
        <a:xfrm>
          <a:off x="0" y="264066"/>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Willerding</a:t>
          </a:r>
          <a:endParaRPr lang="es-ES" sz="1200" kern="1200" dirty="0">
            <a:solidFill>
              <a:schemeClr val="bg1"/>
            </a:solidFill>
            <a:latin typeface="Avenir Next LT Pro" panose="020B0504020202020204" pitchFamily="34" charset="0"/>
          </a:endParaRPr>
        </a:p>
      </dsp:txBody>
      <dsp:txXfrm>
        <a:off x="0" y="264066"/>
        <a:ext cx="937439" cy="263679"/>
      </dsp:txXfrm>
    </dsp:sp>
    <dsp:sp modelId="{60E5D35D-57FA-444E-9C29-78138D06A49B}">
      <dsp:nvSpPr>
        <dsp:cNvPr id="0" name=""/>
        <dsp:cNvSpPr/>
      </dsp:nvSpPr>
      <dsp:spPr>
        <a:xfrm>
          <a:off x="0" y="527745"/>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2149707-D932-46D2-9792-240E7C2EAA29}">
      <dsp:nvSpPr>
        <dsp:cNvPr id="0" name=""/>
        <dsp:cNvSpPr/>
      </dsp:nvSpPr>
      <dsp:spPr>
        <a:xfrm>
          <a:off x="0" y="527745"/>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Tienstra</a:t>
          </a:r>
          <a:endParaRPr lang="es-ES" sz="1200" kern="1200" dirty="0">
            <a:solidFill>
              <a:schemeClr val="bg1"/>
            </a:solidFill>
            <a:latin typeface="Avenir Next LT Pro" panose="020B0504020202020204" pitchFamily="34" charset="0"/>
          </a:endParaRPr>
        </a:p>
      </dsp:txBody>
      <dsp:txXfrm>
        <a:off x="0" y="527745"/>
        <a:ext cx="937439" cy="2636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9DCDA-57A1-41D8-ACCD-2B3D548D48B2}">
      <dsp:nvSpPr>
        <dsp:cNvPr id="0" name=""/>
        <dsp:cNvSpPr/>
      </dsp:nvSpPr>
      <dsp:spPr>
        <a:xfrm>
          <a:off x="0" y="386"/>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FD114910-9E6C-4667-A59F-B60120AFCF58}">
      <dsp:nvSpPr>
        <dsp:cNvPr id="0" name=""/>
        <dsp:cNvSpPr/>
      </dsp:nvSpPr>
      <dsp:spPr>
        <a:xfrm>
          <a:off x="0" y="386"/>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a:solidFill>
                <a:schemeClr val="bg1"/>
              </a:solidFill>
              <a:latin typeface="Avenir Next LT Pro" panose="020B0504020202020204" pitchFamily="34" charset="0"/>
            </a:rPr>
            <a:t>Collins</a:t>
          </a:r>
        </a:p>
      </dsp:txBody>
      <dsp:txXfrm>
        <a:off x="0" y="386"/>
        <a:ext cx="937439" cy="263679"/>
      </dsp:txXfrm>
    </dsp:sp>
    <dsp:sp modelId="{2A9F444E-4B6C-4744-9F68-3D232DFE095F}">
      <dsp:nvSpPr>
        <dsp:cNvPr id="0" name=""/>
        <dsp:cNvSpPr/>
      </dsp:nvSpPr>
      <dsp:spPr>
        <a:xfrm>
          <a:off x="0" y="264066"/>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3D79F41-DC1E-4519-8D58-D9FF8D5453F8}">
      <dsp:nvSpPr>
        <dsp:cNvPr id="0" name=""/>
        <dsp:cNvSpPr/>
      </dsp:nvSpPr>
      <dsp:spPr>
        <a:xfrm>
          <a:off x="0" y="264066"/>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Willerding</a:t>
          </a:r>
          <a:endParaRPr lang="es-ES" sz="1200" kern="1200" dirty="0">
            <a:solidFill>
              <a:schemeClr val="bg1"/>
            </a:solidFill>
            <a:latin typeface="Avenir Next LT Pro" panose="020B0504020202020204" pitchFamily="34" charset="0"/>
          </a:endParaRPr>
        </a:p>
      </dsp:txBody>
      <dsp:txXfrm>
        <a:off x="0" y="264066"/>
        <a:ext cx="937439" cy="263679"/>
      </dsp:txXfrm>
    </dsp:sp>
    <dsp:sp modelId="{60E5D35D-57FA-444E-9C29-78138D06A49B}">
      <dsp:nvSpPr>
        <dsp:cNvPr id="0" name=""/>
        <dsp:cNvSpPr/>
      </dsp:nvSpPr>
      <dsp:spPr>
        <a:xfrm>
          <a:off x="0" y="527745"/>
          <a:ext cx="937439" cy="0"/>
        </a:xfrm>
        <a:prstGeom prst="line">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a:scene3d>
          <a:camera prst="orthographicFront"/>
          <a:lightRig rig="chilly" dir="t"/>
        </a:scene3d>
        <a:sp3d prstMaterial="translucentPowder">
          <a:bevelT w="127000" h="25400" prst="softRound"/>
        </a:sp3d>
      </dsp:spPr>
      <dsp:style>
        <a:lnRef idx="1">
          <a:scrgbClr r="0" g="0" b="0"/>
        </a:lnRef>
        <a:fillRef idx="1">
          <a:scrgbClr r="0" g="0" b="0"/>
        </a:fillRef>
        <a:effectRef idx="0">
          <a:scrgbClr r="0" g="0" b="0"/>
        </a:effectRef>
        <a:fontRef idx="minor">
          <a:schemeClr val="lt1"/>
        </a:fontRef>
      </dsp:style>
    </dsp:sp>
    <dsp:sp modelId="{E2149707-D932-46D2-9792-240E7C2EAA29}">
      <dsp:nvSpPr>
        <dsp:cNvPr id="0" name=""/>
        <dsp:cNvSpPr/>
      </dsp:nvSpPr>
      <dsp:spPr>
        <a:xfrm>
          <a:off x="0" y="527745"/>
          <a:ext cx="937439" cy="2636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s-ES" sz="1200" kern="1200" dirty="0" err="1">
              <a:solidFill>
                <a:schemeClr val="bg1"/>
              </a:solidFill>
              <a:latin typeface="Avenir Next LT Pro" panose="020B0504020202020204" pitchFamily="34" charset="0"/>
            </a:rPr>
            <a:t>Tienstra</a:t>
          </a:r>
          <a:endParaRPr lang="es-ES" sz="1200" kern="1200" dirty="0">
            <a:solidFill>
              <a:schemeClr val="bg1"/>
            </a:solidFill>
            <a:latin typeface="Avenir Next LT Pro" panose="020B0504020202020204" pitchFamily="34" charset="0"/>
          </a:endParaRPr>
        </a:p>
      </dsp:txBody>
      <dsp:txXfrm>
        <a:off x="0" y="527745"/>
        <a:ext cx="937439" cy="2636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B5E0FC5-9113-58DC-A649-3756F373EC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a:extLst>
              <a:ext uri="{FF2B5EF4-FFF2-40B4-BE49-F238E27FC236}">
                <a16:creationId xmlns:a16="http://schemas.microsoft.com/office/drawing/2014/main" id="{0FB72174-05F4-E73B-415B-1FA4B11D312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B82BE1F-E59F-4C28-ADB2-82E5C0556D18}" type="datetimeFigureOut">
              <a:rPr lang="es-ES" smtClean="0"/>
              <a:t>27/08/2024</a:t>
            </a:fld>
            <a:endParaRPr lang="es-ES"/>
          </a:p>
        </p:txBody>
      </p:sp>
      <p:sp>
        <p:nvSpPr>
          <p:cNvPr id="4" name="Marcador de pie de página 3">
            <a:extLst>
              <a:ext uri="{FF2B5EF4-FFF2-40B4-BE49-F238E27FC236}">
                <a16:creationId xmlns:a16="http://schemas.microsoft.com/office/drawing/2014/main" id="{2EC4F1F7-8FF3-D75D-5902-449699B71A8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a:extLst>
              <a:ext uri="{FF2B5EF4-FFF2-40B4-BE49-F238E27FC236}">
                <a16:creationId xmlns:a16="http://schemas.microsoft.com/office/drawing/2014/main" id="{23E4E2F8-AC4A-B0A1-1E41-7D570B2B08C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E7059E7-203D-4EC3-A3F2-2C84D630362C}" type="slidenum">
              <a:rPr lang="es-ES" smtClean="0"/>
              <a:t>‹Nº›</a:t>
            </a:fld>
            <a:endParaRPr lang="es-ES"/>
          </a:p>
        </p:txBody>
      </p:sp>
    </p:spTree>
    <p:extLst>
      <p:ext uri="{BB962C8B-B14F-4D97-AF65-F5344CB8AC3E}">
        <p14:creationId xmlns:p14="http://schemas.microsoft.com/office/powerpoint/2010/main" val="362149441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9A8009-BC2C-4D67-9229-C25D0E4DC1AB}" type="datetimeFigureOut">
              <a:rPr lang="es-ES" smtClean="0"/>
              <a:t>27/08/2024</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DC685-B5E1-48BA-8676-A59F56BACDD4}" type="slidenum">
              <a:rPr lang="es-ES" smtClean="0"/>
              <a:t>‹Nº›</a:t>
            </a:fld>
            <a:endParaRPr lang="es-ES"/>
          </a:p>
        </p:txBody>
      </p:sp>
    </p:spTree>
    <p:extLst>
      <p:ext uri="{BB962C8B-B14F-4D97-AF65-F5344CB8AC3E}">
        <p14:creationId xmlns:p14="http://schemas.microsoft.com/office/powerpoint/2010/main" val="239252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26</a:t>
            </a:fld>
            <a:endParaRPr lang="es-ES"/>
          </a:p>
        </p:txBody>
      </p:sp>
    </p:spTree>
    <p:extLst>
      <p:ext uri="{BB962C8B-B14F-4D97-AF65-F5344CB8AC3E}">
        <p14:creationId xmlns:p14="http://schemas.microsoft.com/office/powerpoint/2010/main" val="3228378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27</a:t>
            </a:fld>
            <a:endParaRPr lang="es-ES"/>
          </a:p>
        </p:txBody>
      </p:sp>
    </p:spTree>
    <p:extLst>
      <p:ext uri="{BB962C8B-B14F-4D97-AF65-F5344CB8AC3E}">
        <p14:creationId xmlns:p14="http://schemas.microsoft.com/office/powerpoint/2010/main" val="3706269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28</a:t>
            </a:fld>
            <a:endParaRPr lang="es-ES"/>
          </a:p>
        </p:txBody>
      </p:sp>
    </p:spTree>
    <p:extLst>
      <p:ext uri="{BB962C8B-B14F-4D97-AF65-F5344CB8AC3E}">
        <p14:creationId xmlns:p14="http://schemas.microsoft.com/office/powerpoint/2010/main" val="26803653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29</a:t>
            </a:fld>
            <a:endParaRPr lang="es-ES"/>
          </a:p>
        </p:txBody>
      </p:sp>
    </p:spTree>
    <p:extLst>
      <p:ext uri="{BB962C8B-B14F-4D97-AF65-F5344CB8AC3E}">
        <p14:creationId xmlns:p14="http://schemas.microsoft.com/office/powerpoint/2010/main" val="390389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30</a:t>
            </a:fld>
            <a:endParaRPr lang="es-ES"/>
          </a:p>
        </p:txBody>
      </p:sp>
    </p:spTree>
    <p:extLst>
      <p:ext uri="{BB962C8B-B14F-4D97-AF65-F5344CB8AC3E}">
        <p14:creationId xmlns:p14="http://schemas.microsoft.com/office/powerpoint/2010/main" val="1679373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31</a:t>
            </a:fld>
            <a:endParaRPr lang="es-ES"/>
          </a:p>
        </p:txBody>
      </p:sp>
    </p:spTree>
    <p:extLst>
      <p:ext uri="{BB962C8B-B14F-4D97-AF65-F5344CB8AC3E}">
        <p14:creationId xmlns:p14="http://schemas.microsoft.com/office/powerpoint/2010/main" val="2627701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32</a:t>
            </a:fld>
            <a:endParaRPr lang="es-ES"/>
          </a:p>
        </p:txBody>
      </p:sp>
    </p:spTree>
    <p:extLst>
      <p:ext uri="{BB962C8B-B14F-4D97-AF65-F5344CB8AC3E}">
        <p14:creationId xmlns:p14="http://schemas.microsoft.com/office/powerpoint/2010/main" val="92061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551DC685-B5E1-48BA-8676-A59F56BACDD4}" type="slidenum">
              <a:rPr lang="es-ES" smtClean="0"/>
              <a:t>33</a:t>
            </a:fld>
            <a:endParaRPr lang="es-ES"/>
          </a:p>
        </p:txBody>
      </p:sp>
    </p:spTree>
    <p:extLst>
      <p:ext uri="{BB962C8B-B14F-4D97-AF65-F5344CB8AC3E}">
        <p14:creationId xmlns:p14="http://schemas.microsoft.com/office/powerpoint/2010/main" val="29078107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1C43D-C251-60EA-9DEA-7BF22B04E25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8CA4150-04CA-5042-CA0F-C2D86B1CCFA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1C5D143-DAAD-0976-E735-91B8C4FFF78B}"/>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5" name="Marcador de pie de página 4">
            <a:extLst>
              <a:ext uri="{FF2B5EF4-FFF2-40B4-BE49-F238E27FC236}">
                <a16:creationId xmlns:a16="http://schemas.microsoft.com/office/drawing/2014/main" id="{73CDD2BC-B528-0C3C-B043-80C55BFE759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A324D2EC-AE69-7558-2AFC-833271454111}"/>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738849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399E07-19A3-B4EE-FA83-E67323A826D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E4B978F-06AA-40C1-8A44-5C3313DB132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C7EA3DC-1210-B30F-B88B-9F918BA90F36}"/>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5" name="Marcador de pie de página 4">
            <a:extLst>
              <a:ext uri="{FF2B5EF4-FFF2-40B4-BE49-F238E27FC236}">
                <a16:creationId xmlns:a16="http://schemas.microsoft.com/office/drawing/2014/main" id="{2A2BD56D-8FA6-7F3C-3111-8E2D7C27AFBE}"/>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C61DE5E2-5D1C-132C-B755-B2C216A38741}"/>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297706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4367328-67CD-32BE-8FFC-6E4F535841E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9B4BE02-EC34-6C28-8577-25D9CB971A5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8FB6216-C037-A168-9D1C-D4BE173B40FB}"/>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5" name="Marcador de pie de página 4">
            <a:extLst>
              <a:ext uri="{FF2B5EF4-FFF2-40B4-BE49-F238E27FC236}">
                <a16:creationId xmlns:a16="http://schemas.microsoft.com/office/drawing/2014/main" id="{6438D66B-7EE3-B74C-EF08-97930496CA26}"/>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54673FF7-C0F2-7CFF-7563-5DFF96E2AE4F}"/>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465876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3261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52ABF-52E9-485B-2DBC-A049C1A9233A}"/>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0B47847-52D5-86AC-633E-32231CE9BEF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1BE4DD3-B8EE-DB5A-E480-AB97B1D3016A}"/>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5" name="Marcador de pie de página 4">
            <a:extLst>
              <a:ext uri="{FF2B5EF4-FFF2-40B4-BE49-F238E27FC236}">
                <a16:creationId xmlns:a16="http://schemas.microsoft.com/office/drawing/2014/main" id="{1697389A-654C-4E19-88C2-0B34930951E9}"/>
              </a:ext>
            </a:extLst>
          </p:cNvPr>
          <p:cNvSpPr>
            <a:spLocks noGrp="1"/>
          </p:cNvSpPr>
          <p:nvPr>
            <p:ph type="ftr" sz="quarter" idx="11"/>
          </p:nvPr>
        </p:nvSpPr>
        <p:spPr/>
        <p:txBody>
          <a:bodyPr/>
          <a:lstStyle/>
          <a:p>
            <a:endParaRPr lang="en-US" dirty="0"/>
          </a:p>
        </p:txBody>
      </p:sp>
      <p:sp>
        <p:nvSpPr>
          <p:cNvPr id="6" name="Marcador de número de diapositiva 5">
            <a:extLst>
              <a:ext uri="{FF2B5EF4-FFF2-40B4-BE49-F238E27FC236}">
                <a16:creationId xmlns:a16="http://schemas.microsoft.com/office/drawing/2014/main" id="{BF0E7033-AFC4-42F3-3FDD-C990727AA8D6}"/>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142764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CDBD4DB-DE65-34FC-0B14-6CB9EE71F47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250FE4-48F4-091E-2AAE-7ED4A3E005BA}"/>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8DC2AB0B-E9A2-6BF7-1547-BEBB1F6EBD2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88D820A-884F-CEA3-54D4-2982796F3597}"/>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6" name="Marcador de pie de página 5">
            <a:extLst>
              <a:ext uri="{FF2B5EF4-FFF2-40B4-BE49-F238E27FC236}">
                <a16:creationId xmlns:a16="http://schemas.microsoft.com/office/drawing/2014/main" id="{5358280C-AD4B-B886-B11B-000B631DCA07}"/>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F5E14FE2-D7C9-2C39-A137-292BF9D4727E}"/>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59314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A56362-0238-B72E-11A0-1EDEAC72AD0A}"/>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42C520-827C-701E-573F-A8367B30021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D8B449D-9B3D-AD5D-9603-095D638C8ED3}"/>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4FC5B18-B0F7-26BF-5773-E4142ADE3A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2F4A583-B1AE-5928-293B-CCAA3B33307A}"/>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8E740A23-45B5-E422-B3D2-54C785D3D836}"/>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8" name="Marcador de pie de página 7">
            <a:extLst>
              <a:ext uri="{FF2B5EF4-FFF2-40B4-BE49-F238E27FC236}">
                <a16:creationId xmlns:a16="http://schemas.microsoft.com/office/drawing/2014/main" id="{1E0C3DCB-4BB2-B51E-D9E6-2C5DF1B39B22}"/>
              </a:ext>
            </a:extLst>
          </p:cNvPr>
          <p:cNvSpPr>
            <a:spLocks noGrp="1"/>
          </p:cNvSpPr>
          <p:nvPr>
            <p:ph type="ftr" sz="quarter" idx="11"/>
          </p:nvPr>
        </p:nvSpPr>
        <p:spPr/>
        <p:txBody>
          <a:bodyPr/>
          <a:lstStyle/>
          <a:p>
            <a:endParaRPr lang="en-US" dirty="0"/>
          </a:p>
        </p:txBody>
      </p:sp>
      <p:sp>
        <p:nvSpPr>
          <p:cNvPr id="9" name="Marcador de número de diapositiva 8">
            <a:extLst>
              <a:ext uri="{FF2B5EF4-FFF2-40B4-BE49-F238E27FC236}">
                <a16:creationId xmlns:a16="http://schemas.microsoft.com/office/drawing/2014/main" id="{B3721917-DA54-C4B1-10E7-841978A7AE09}"/>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985772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1ED177-96D6-A9D8-EE45-FA2A8B2786A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E9ED4EA-7CAC-3D25-E14F-6D0836D91BDA}"/>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4" name="Marcador de pie de página 3">
            <a:extLst>
              <a:ext uri="{FF2B5EF4-FFF2-40B4-BE49-F238E27FC236}">
                <a16:creationId xmlns:a16="http://schemas.microsoft.com/office/drawing/2014/main" id="{F8736983-FB93-0E08-0716-D75870AA83DE}"/>
              </a:ext>
            </a:extLst>
          </p:cNvPr>
          <p:cNvSpPr>
            <a:spLocks noGrp="1"/>
          </p:cNvSpPr>
          <p:nvPr>
            <p:ph type="ftr" sz="quarter" idx="11"/>
          </p:nvPr>
        </p:nvSpPr>
        <p:spPr/>
        <p:txBody>
          <a:bodyPr/>
          <a:lstStyle/>
          <a:p>
            <a:endParaRPr lang="en-US" dirty="0"/>
          </a:p>
        </p:txBody>
      </p:sp>
      <p:sp>
        <p:nvSpPr>
          <p:cNvPr id="5" name="Marcador de número de diapositiva 4">
            <a:extLst>
              <a:ext uri="{FF2B5EF4-FFF2-40B4-BE49-F238E27FC236}">
                <a16:creationId xmlns:a16="http://schemas.microsoft.com/office/drawing/2014/main" id="{79F3504F-479E-C12F-F305-0C51E7D9D032}"/>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31724424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FF71D92-9D10-C25D-5EA3-11ADBEFE76EE}"/>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3" name="Marcador de pie de página 2">
            <a:extLst>
              <a:ext uri="{FF2B5EF4-FFF2-40B4-BE49-F238E27FC236}">
                <a16:creationId xmlns:a16="http://schemas.microsoft.com/office/drawing/2014/main" id="{51ACC844-B96B-607A-F20F-AD38F9F21DBC}"/>
              </a:ext>
            </a:extLst>
          </p:cNvPr>
          <p:cNvSpPr>
            <a:spLocks noGrp="1"/>
          </p:cNvSpPr>
          <p:nvPr>
            <p:ph type="ftr" sz="quarter" idx="11"/>
          </p:nvPr>
        </p:nvSpPr>
        <p:spPr/>
        <p:txBody>
          <a:bodyPr/>
          <a:lstStyle/>
          <a:p>
            <a:endParaRPr lang="en-US" dirty="0"/>
          </a:p>
        </p:txBody>
      </p:sp>
      <p:sp>
        <p:nvSpPr>
          <p:cNvPr id="4" name="Marcador de número de diapositiva 3">
            <a:extLst>
              <a:ext uri="{FF2B5EF4-FFF2-40B4-BE49-F238E27FC236}">
                <a16:creationId xmlns:a16="http://schemas.microsoft.com/office/drawing/2014/main" id="{EC78569E-D494-A4C1-1D1F-7A7477A25F3C}"/>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9913082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D88927-68CC-B3F8-560A-9D08C6110DC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B57476-39B5-DFB7-B2B2-0E33332B4C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7CB96EB7-CFF4-089C-50E7-AD7F801EDC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16E4944-B743-D485-C0FE-81AE079AA4EC}"/>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6" name="Marcador de pie de página 5">
            <a:extLst>
              <a:ext uri="{FF2B5EF4-FFF2-40B4-BE49-F238E27FC236}">
                <a16:creationId xmlns:a16="http://schemas.microsoft.com/office/drawing/2014/main" id="{90A9059A-95BD-40FC-A118-C0F0CF7AA695}"/>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3EB40CA3-2121-F945-EF6D-5D975E907E66}"/>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362150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F2FC14-C823-0DD0-24AD-C88C07A7BD9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BF9345E-3395-6428-37C0-D9D896C813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5826D25-F13F-253D-AE0B-79B0B34AB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63B8123-F4A2-789A-AD92-34F5B7A7CA35}"/>
              </a:ext>
            </a:extLst>
          </p:cNvPr>
          <p:cNvSpPr>
            <a:spLocks noGrp="1"/>
          </p:cNvSpPr>
          <p:nvPr>
            <p:ph type="dt" sz="half" idx="10"/>
          </p:nvPr>
        </p:nvSpPr>
        <p:spPr/>
        <p:txBody>
          <a:bodyPr/>
          <a:lstStyle/>
          <a:p>
            <a:fld id="{11EAACC7-3B3F-47D1-959A-EF58926E955E}" type="datetimeFigureOut">
              <a:rPr lang="en-US" smtClean="0"/>
              <a:t>8/27/2024</a:t>
            </a:fld>
            <a:endParaRPr lang="en-US"/>
          </a:p>
        </p:txBody>
      </p:sp>
      <p:sp>
        <p:nvSpPr>
          <p:cNvPr id="6" name="Marcador de pie de página 5">
            <a:extLst>
              <a:ext uri="{FF2B5EF4-FFF2-40B4-BE49-F238E27FC236}">
                <a16:creationId xmlns:a16="http://schemas.microsoft.com/office/drawing/2014/main" id="{E204AC4D-2633-B4AB-69F7-CD21C7BAB90D}"/>
              </a:ext>
            </a:extLst>
          </p:cNvPr>
          <p:cNvSpPr>
            <a:spLocks noGrp="1"/>
          </p:cNvSpPr>
          <p:nvPr>
            <p:ph type="ftr" sz="quarter" idx="11"/>
          </p:nvPr>
        </p:nvSpPr>
        <p:spPr/>
        <p:txBody>
          <a:bodyPr/>
          <a:lstStyle/>
          <a:p>
            <a:endParaRPr lang="en-US" dirty="0"/>
          </a:p>
        </p:txBody>
      </p:sp>
      <p:sp>
        <p:nvSpPr>
          <p:cNvPr id="7" name="Marcador de número de diapositiva 6">
            <a:extLst>
              <a:ext uri="{FF2B5EF4-FFF2-40B4-BE49-F238E27FC236}">
                <a16:creationId xmlns:a16="http://schemas.microsoft.com/office/drawing/2014/main" id="{5E010C02-A804-97A0-C2E0-4D9196A90608}"/>
              </a:ext>
            </a:extLst>
          </p:cNvPr>
          <p:cNvSpPr>
            <a:spLocks noGrp="1"/>
          </p:cNvSpPr>
          <p:nvPr>
            <p:ph type="sldNum" sz="quarter" idx="12"/>
          </p:nvPr>
        </p:nvSpPr>
        <p:spPr/>
        <p:txBody>
          <a:bodyPr/>
          <a:lstStyle/>
          <a:p>
            <a:fld id="{312CC964-A50B-4C29-B4E4-2C30BB34CCF3}" type="slidenum">
              <a:rPr lang="en-US" smtClean="0"/>
              <a:t>‹Nº›</a:t>
            </a:fld>
            <a:endParaRPr lang="en-US"/>
          </a:p>
        </p:txBody>
      </p:sp>
    </p:spTree>
    <p:extLst>
      <p:ext uri="{BB962C8B-B14F-4D97-AF65-F5344CB8AC3E}">
        <p14:creationId xmlns:p14="http://schemas.microsoft.com/office/powerpoint/2010/main" val="248198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32439AC-E137-BF97-D9F4-DF95817459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928F3A5-4A0C-1B17-D84B-AD8AAB94865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0671F32-FAE7-D3DB-059F-93C55CC9506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EAACC7-3B3F-47D1-959A-EF58926E955E}" type="datetimeFigureOut">
              <a:rPr lang="en-US" smtClean="0"/>
              <a:t>8/27/2024</a:t>
            </a:fld>
            <a:endParaRPr lang="en-US"/>
          </a:p>
        </p:txBody>
      </p:sp>
      <p:sp>
        <p:nvSpPr>
          <p:cNvPr id="5" name="Marcador de pie de página 4">
            <a:extLst>
              <a:ext uri="{FF2B5EF4-FFF2-40B4-BE49-F238E27FC236}">
                <a16:creationId xmlns:a16="http://schemas.microsoft.com/office/drawing/2014/main" id="{7AC0C2AA-C3C1-AD6D-C03F-99760DD0D8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Marcador de número de diapositiva 5">
            <a:extLst>
              <a:ext uri="{FF2B5EF4-FFF2-40B4-BE49-F238E27FC236}">
                <a16:creationId xmlns:a16="http://schemas.microsoft.com/office/drawing/2014/main" id="{20669DE7-F314-7419-1E04-7ECD89DC7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12CC964-A50B-4C29-B4E4-2C30BB34CCF3}" type="slidenum">
              <a:rPr lang="en-US" smtClean="0"/>
              <a:t>‹Nº›</a:t>
            </a:fld>
            <a:endParaRPr lang="en-US"/>
          </a:p>
        </p:txBody>
      </p:sp>
    </p:spTree>
    <p:extLst>
      <p:ext uri="{BB962C8B-B14F-4D97-AF65-F5344CB8AC3E}">
        <p14:creationId xmlns:p14="http://schemas.microsoft.com/office/powerpoint/2010/main" val="1519382296"/>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9.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07/relationships/hdphoto" Target="../media/hdphoto8.wdp"/><Relationship Id="rId7" Type="http://schemas.openxmlformats.org/officeDocument/2006/relationships/diagramColors" Target="../diagrams/colors2.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10" Type="http://schemas.openxmlformats.org/officeDocument/2006/relationships/image" Target="../media/image37.svg"/><Relationship Id="rId4" Type="http://schemas.openxmlformats.org/officeDocument/2006/relationships/diagramData" Target="../diagrams/data2.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07/relationships/hdphoto" Target="../media/hdphoto9.wdp"/><Relationship Id="rId7" Type="http://schemas.openxmlformats.org/officeDocument/2006/relationships/diagramColors" Target="../diagrams/colors3.xml"/><Relationship Id="rId12" Type="http://schemas.openxmlformats.org/officeDocument/2006/relationships/image" Target="../media/image41.sv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QuickStyle" Target="../diagrams/quickStyle3.xml"/><Relationship Id="rId11" Type="http://schemas.openxmlformats.org/officeDocument/2006/relationships/image" Target="../media/image40.png"/><Relationship Id="rId5" Type="http://schemas.openxmlformats.org/officeDocument/2006/relationships/diagramLayout" Target="../diagrams/layout3.xml"/><Relationship Id="rId10" Type="http://schemas.openxmlformats.org/officeDocument/2006/relationships/image" Target="../media/image39.svg"/><Relationship Id="rId4" Type="http://schemas.openxmlformats.org/officeDocument/2006/relationships/diagramData" Target="../diagrams/data3.xm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diagramQuickStyle" Target="../diagrams/quickStyle4.xml"/><Relationship Id="rId3" Type="http://schemas.microsoft.com/office/2007/relationships/hdphoto" Target="../media/hdphoto9.wdp"/><Relationship Id="rId7" Type="http://schemas.openxmlformats.org/officeDocument/2006/relationships/image" Target="../media/image43.png"/><Relationship Id="rId12" Type="http://schemas.openxmlformats.org/officeDocument/2006/relationships/diagramLayout" Target="../diagrams/layout4.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420.png"/><Relationship Id="rId11" Type="http://schemas.openxmlformats.org/officeDocument/2006/relationships/diagramData" Target="../diagrams/data4.xml"/><Relationship Id="rId5" Type="http://schemas.microsoft.com/office/2007/relationships/hdphoto" Target="../media/hdphoto10.wdp"/><Relationship Id="rId15" Type="http://schemas.microsoft.com/office/2007/relationships/diagramDrawing" Target="../diagrams/drawing4.xml"/><Relationship Id="rId10" Type="http://schemas.openxmlformats.org/officeDocument/2006/relationships/image" Target="../media/image46.svg"/><Relationship Id="rId4" Type="http://schemas.openxmlformats.org/officeDocument/2006/relationships/image" Target="../media/image42.png"/><Relationship Id="rId9" Type="http://schemas.openxmlformats.org/officeDocument/2006/relationships/image" Target="../media/image45.png"/><Relationship Id="rId14" Type="http://schemas.openxmlformats.org/officeDocument/2006/relationships/diagramColors" Target="../diagrams/colors4.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diagramColors" Target="../diagrams/colors5.xml"/><Relationship Id="rId18" Type="http://schemas.microsoft.com/office/2007/relationships/hdphoto" Target="../media/hdphoto11.wdp"/><Relationship Id="rId3" Type="http://schemas.openxmlformats.org/officeDocument/2006/relationships/image" Target="../media/image42.png"/><Relationship Id="rId21" Type="http://schemas.openxmlformats.org/officeDocument/2006/relationships/image" Target="../media/image53.png"/><Relationship Id="rId7" Type="http://schemas.openxmlformats.org/officeDocument/2006/relationships/image" Target="../media/image44.svg"/><Relationship Id="rId12" Type="http://schemas.openxmlformats.org/officeDocument/2006/relationships/diagramQuickStyle" Target="../diagrams/quickStyle5.xml"/><Relationship Id="rId17" Type="http://schemas.openxmlformats.org/officeDocument/2006/relationships/image" Target="../media/image51.png"/><Relationship Id="rId25" Type="http://schemas.openxmlformats.org/officeDocument/2006/relationships/image" Target="../media/image55.png"/><Relationship Id="rId2" Type="http://schemas.openxmlformats.org/officeDocument/2006/relationships/image" Target="../media/image47.jpeg"/><Relationship Id="rId16" Type="http://schemas.openxmlformats.org/officeDocument/2006/relationships/image" Target="../media/image50.png"/><Relationship Id="rId20" Type="http://schemas.microsoft.com/office/2007/relationships/hdphoto" Target="../media/hdphoto12.wdp"/><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diagramLayout" Target="../diagrams/layout5.xml"/><Relationship Id="rId24" Type="http://schemas.microsoft.com/office/2007/relationships/hdphoto" Target="../media/hdphoto14.wdp"/><Relationship Id="rId5" Type="http://schemas.openxmlformats.org/officeDocument/2006/relationships/image" Target="../media/image48.png"/><Relationship Id="rId15" Type="http://schemas.openxmlformats.org/officeDocument/2006/relationships/image" Target="../media/image49.png"/><Relationship Id="rId23" Type="http://schemas.openxmlformats.org/officeDocument/2006/relationships/image" Target="../media/image54.png"/><Relationship Id="rId10" Type="http://schemas.openxmlformats.org/officeDocument/2006/relationships/diagramData" Target="../diagrams/data5.xml"/><Relationship Id="rId19" Type="http://schemas.openxmlformats.org/officeDocument/2006/relationships/image" Target="../media/image52.png"/><Relationship Id="rId4" Type="http://schemas.microsoft.com/office/2007/relationships/hdphoto" Target="../media/hdphoto10.wdp"/><Relationship Id="rId9" Type="http://schemas.openxmlformats.org/officeDocument/2006/relationships/image" Target="../media/image46.svg"/><Relationship Id="rId14" Type="http://schemas.microsoft.com/office/2007/relationships/diagramDrawing" Target="../diagrams/drawing5.xml"/><Relationship Id="rId22"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4.png"/><Relationship Id="rId3" Type="http://schemas.openxmlformats.org/officeDocument/2006/relationships/image" Target="../media/image56.png"/><Relationship Id="rId7" Type="http://schemas.openxmlformats.org/officeDocument/2006/relationships/image" Target="../media/image51.png"/><Relationship Id="rId12" Type="http://schemas.microsoft.com/office/2007/relationships/hdphoto" Target="../media/hdphoto13.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3.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42.png"/><Relationship Id="rId9" Type="http://schemas.openxmlformats.org/officeDocument/2006/relationships/image" Target="../media/image52.png"/><Relationship Id="rId14" Type="http://schemas.microsoft.com/office/2007/relationships/hdphoto" Target="../media/hdphoto14.wdp"/></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53.png"/><Relationship Id="rId3" Type="http://schemas.openxmlformats.org/officeDocument/2006/relationships/image" Target="../media/image57.png"/><Relationship Id="rId7" Type="http://schemas.openxmlformats.org/officeDocument/2006/relationships/image" Target="../media/image58.png"/><Relationship Id="rId12" Type="http://schemas.microsoft.com/office/2007/relationships/hdphoto" Target="../media/hdphoto12.wdp"/><Relationship Id="rId2" Type="http://schemas.openxmlformats.org/officeDocument/2006/relationships/image" Target="../media/image47.jpeg"/><Relationship Id="rId16" Type="http://schemas.microsoft.com/office/2007/relationships/hdphoto" Target="../media/hdphoto14.wdp"/><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52.png"/><Relationship Id="rId5" Type="http://schemas.microsoft.com/office/2007/relationships/hdphoto" Target="../media/hdphoto10.wdp"/><Relationship Id="rId15" Type="http://schemas.openxmlformats.org/officeDocument/2006/relationships/image" Target="../media/image54.png"/><Relationship Id="rId10" Type="http://schemas.microsoft.com/office/2007/relationships/hdphoto" Target="../media/hdphoto11.wdp"/><Relationship Id="rId4" Type="http://schemas.openxmlformats.org/officeDocument/2006/relationships/image" Target="../media/image42.png"/><Relationship Id="rId9" Type="http://schemas.openxmlformats.org/officeDocument/2006/relationships/image" Target="../media/image51.png"/><Relationship Id="rId14" Type="http://schemas.microsoft.com/office/2007/relationships/hdphoto" Target="../media/hdphoto13.wdp"/></Relationships>
</file>

<file path=ppt/slides/_rels/slide16.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4.wdp"/><Relationship Id="rId3" Type="http://schemas.openxmlformats.org/officeDocument/2006/relationships/image" Target="../media/image59.png"/><Relationship Id="rId7" Type="http://schemas.microsoft.com/office/2007/relationships/hdphoto" Target="../media/hdphoto11.wdp"/><Relationship Id="rId12" Type="http://schemas.openxmlformats.org/officeDocument/2006/relationships/image" Target="../media/image54.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57.png"/><Relationship Id="rId10" Type="http://schemas.openxmlformats.org/officeDocument/2006/relationships/image" Target="../media/image53.png"/><Relationship Id="rId4" Type="http://schemas.openxmlformats.org/officeDocument/2006/relationships/image" Target="../media/image42.png"/><Relationship Id="rId9" Type="http://schemas.microsoft.com/office/2007/relationships/hdphoto" Target="../media/hdphoto12.wdp"/><Relationship Id="rId14" Type="http://schemas.openxmlformats.org/officeDocument/2006/relationships/image" Target="../media/image60.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13" Type="http://schemas.microsoft.com/office/2007/relationships/hdphoto" Target="../media/hdphoto14.wdp"/><Relationship Id="rId3" Type="http://schemas.openxmlformats.org/officeDocument/2006/relationships/image" Target="../media/image61.png"/><Relationship Id="rId7" Type="http://schemas.microsoft.com/office/2007/relationships/hdphoto" Target="../media/hdphoto11.wdp"/><Relationship Id="rId12" Type="http://schemas.openxmlformats.org/officeDocument/2006/relationships/image" Target="../media/image54.png"/><Relationship Id="rId2" Type="http://schemas.openxmlformats.org/officeDocument/2006/relationships/image" Target="../media/image47.jpeg"/><Relationship Id="rId16"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51.png"/><Relationship Id="rId11" Type="http://schemas.microsoft.com/office/2007/relationships/hdphoto" Target="../media/hdphoto13.wdp"/><Relationship Id="rId5" Type="http://schemas.microsoft.com/office/2007/relationships/hdphoto" Target="../media/hdphoto10.wdp"/><Relationship Id="rId15" Type="http://schemas.openxmlformats.org/officeDocument/2006/relationships/image" Target="../media/image63.png"/><Relationship Id="rId10" Type="http://schemas.openxmlformats.org/officeDocument/2006/relationships/image" Target="../media/image53.png"/><Relationship Id="rId4" Type="http://schemas.openxmlformats.org/officeDocument/2006/relationships/image" Target="../media/image42.png"/><Relationship Id="rId9" Type="http://schemas.microsoft.com/office/2007/relationships/hdphoto" Target="../media/hdphoto12.wdp"/><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64.png"/><Relationship Id="rId18" Type="http://schemas.openxmlformats.org/officeDocument/2006/relationships/image" Target="../media/image67.png"/><Relationship Id="rId3" Type="http://schemas.openxmlformats.org/officeDocument/2006/relationships/image" Target="../media/image42.png"/><Relationship Id="rId21" Type="http://schemas.microsoft.com/office/2007/relationships/hdphoto" Target="../media/hdphoto17.wdp"/><Relationship Id="rId7" Type="http://schemas.openxmlformats.org/officeDocument/2006/relationships/image" Target="../media/image52.png"/><Relationship Id="rId12" Type="http://schemas.microsoft.com/office/2007/relationships/hdphoto" Target="../media/hdphoto14.wdp"/><Relationship Id="rId17" Type="http://schemas.microsoft.com/office/2007/relationships/hdphoto" Target="../media/hdphoto15.wdp"/><Relationship Id="rId2" Type="http://schemas.openxmlformats.org/officeDocument/2006/relationships/image" Target="../media/image47.jpeg"/><Relationship Id="rId16" Type="http://schemas.openxmlformats.org/officeDocument/2006/relationships/image" Target="../media/image66.png"/><Relationship Id="rId20" Type="http://schemas.openxmlformats.org/officeDocument/2006/relationships/image" Target="../media/image68.png"/><Relationship Id="rId1" Type="http://schemas.openxmlformats.org/officeDocument/2006/relationships/slideLayout" Target="../slideLayouts/slideLayout2.xml"/><Relationship Id="rId6" Type="http://schemas.microsoft.com/office/2007/relationships/hdphoto" Target="../media/hdphoto11.wdp"/><Relationship Id="rId11" Type="http://schemas.openxmlformats.org/officeDocument/2006/relationships/image" Target="../media/image54.png"/><Relationship Id="rId5" Type="http://schemas.openxmlformats.org/officeDocument/2006/relationships/image" Target="../media/image51.png"/><Relationship Id="rId15" Type="http://schemas.openxmlformats.org/officeDocument/2006/relationships/image" Target="../media/image61.png"/><Relationship Id="rId23" Type="http://schemas.microsoft.com/office/2007/relationships/hdphoto" Target="../media/hdphoto18.wdp"/><Relationship Id="rId10" Type="http://schemas.microsoft.com/office/2007/relationships/hdphoto" Target="../media/hdphoto13.wdp"/><Relationship Id="rId19" Type="http://schemas.microsoft.com/office/2007/relationships/hdphoto" Target="../media/hdphoto16.wdp"/><Relationship Id="rId4" Type="http://schemas.microsoft.com/office/2007/relationships/hdphoto" Target="../media/hdphoto10.wdp"/><Relationship Id="rId9" Type="http://schemas.openxmlformats.org/officeDocument/2006/relationships/image" Target="../media/image53.png"/><Relationship Id="rId14" Type="http://schemas.openxmlformats.org/officeDocument/2006/relationships/image" Target="../media/image65.png"/><Relationship Id="rId22" Type="http://schemas.openxmlformats.org/officeDocument/2006/relationships/image" Target="../media/image69.png"/></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54.png"/><Relationship Id="rId18" Type="http://schemas.microsoft.com/office/2007/relationships/hdphoto" Target="../media/hdphoto16.wdp"/><Relationship Id="rId3" Type="http://schemas.openxmlformats.org/officeDocument/2006/relationships/image" Target="../media/image70.png"/><Relationship Id="rId21" Type="http://schemas.openxmlformats.org/officeDocument/2006/relationships/image" Target="../media/image69.png"/><Relationship Id="rId7" Type="http://schemas.openxmlformats.org/officeDocument/2006/relationships/image" Target="../media/image51.png"/><Relationship Id="rId12" Type="http://schemas.microsoft.com/office/2007/relationships/hdphoto" Target="../media/hdphoto13.wdp"/><Relationship Id="rId17" Type="http://schemas.openxmlformats.org/officeDocument/2006/relationships/image" Target="../media/image67.png"/><Relationship Id="rId2" Type="http://schemas.openxmlformats.org/officeDocument/2006/relationships/image" Target="../media/image47.jpeg"/><Relationship Id="rId16" Type="http://schemas.microsoft.com/office/2007/relationships/hdphoto" Target="../media/hdphoto15.wdp"/><Relationship Id="rId20" Type="http://schemas.microsoft.com/office/2007/relationships/hdphoto" Target="../media/hdphoto17.wdp"/><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53.png"/><Relationship Id="rId5" Type="http://schemas.openxmlformats.org/officeDocument/2006/relationships/image" Target="../media/image42.png"/><Relationship Id="rId15" Type="http://schemas.openxmlformats.org/officeDocument/2006/relationships/image" Target="../media/image66.png"/><Relationship Id="rId10" Type="http://schemas.microsoft.com/office/2007/relationships/hdphoto" Target="../media/hdphoto12.wdp"/><Relationship Id="rId19" Type="http://schemas.openxmlformats.org/officeDocument/2006/relationships/image" Target="../media/image68.png"/><Relationship Id="rId4" Type="http://schemas.openxmlformats.org/officeDocument/2006/relationships/image" Target="../media/image71.png"/><Relationship Id="rId9" Type="http://schemas.openxmlformats.org/officeDocument/2006/relationships/image" Target="../media/image52.png"/><Relationship Id="rId14" Type="http://schemas.microsoft.com/office/2007/relationships/hdphoto" Target="../media/hdphoto14.wdp"/><Relationship Id="rId22" Type="http://schemas.microsoft.com/office/2007/relationships/hdphoto" Target="../media/hdphoto18.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hdphoto" Target="../media/hdphoto3.wdp"/><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69.png"/><Relationship Id="rId3" Type="http://schemas.openxmlformats.org/officeDocument/2006/relationships/image" Target="../media/image71.png"/><Relationship Id="rId7" Type="http://schemas.openxmlformats.org/officeDocument/2006/relationships/image" Target="../media/image66.png"/><Relationship Id="rId12" Type="http://schemas.microsoft.com/office/2007/relationships/hdphoto" Target="../media/hdphoto17.wdp"/><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68.png"/><Relationship Id="rId5" Type="http://schemas.microsoft.com/office/2007/relationships/hdphoto" Target="../media/hdphoto10.wdp"/><Relationship Id="rId15" Type="http://schemas.openxmlformats.org/officeDocument/2006/relationships/image" Target="../media/image70.png"/><Relationship Id="rId10" Type="http://schemas.microsoft.com/office/2007/relationships/hdphoto" Target="../media/hdphoto16.wdp"/><Relationship Id="rId4" Type="http://schemas.openxmlformats.org/officeDocument/2006/relationships/image" Target="../media/image42.png"/><Relationship Id="rId9" Type="http://schemas.openxmlformats.org/officeDocument/2006/relationships/image" Target="../media/image67.png"/><Relationship Id="rId14" Type="http://schemas.microsoft.com/office/2007/relationships/hdphoto" Target="../media/hdphoto18.wdp"/></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18.wdp"/><Relationship Id="rId3" Type="http://schemas.openxmlformats.org/officeDocument/2006/relationships/image" Target="../media/image73.png"/><Relationship Id="rId7" Type="http://schemas.microsoft.com/office/2007/relationships/hdphoto" Target="../media/hdphoto15.wdp"/><Relationship Id="rId12" Type="http://schemas.openxmlformats.org/officeDocument/2006/relationships/image" Target="../media/image69.png"/><Relationship Id="rId2" Type="http://schemas.openxmlformats.org/officeDocument/2006/relationships/image" Target="../media/image47.jpeg"/><Relationship Id="rId16"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hdphoto" Target="../media/hdphoto17.wdp"/><Relationship Id="rId5" Type="http://schemas.microsoft.com/office/2007/relationships/hdphoto" Target="../media/hdphoto10.wdp"/><Relationship Id="rId15" Type="http://schemas.openxmlformats.org/officeDocument/2006/relationships/image" Target="../media/image75.png"/><Relationship Id="rId10" Type="http://schemas.openxmlformats.org/officeDocument/2006/relationships/image" Target="../media/image68.png"/><Relationship Id="rId4" Type="http://schemas.openxmlformats.org/officeDocument/2006/relationships/image" Target="../media/image42.png"/><Relationship Id="rId9" Type="http://schemas.microsoft.com/office/2007/relationships/hdphoto" Target="../media/hdphoto16.wdp"/><Relationship Id="rId14"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18.wdp"/><Relationship Id="rId3" Type="http://schemas.openxmlformats.org/officeDocument/2006/relationships/image" Target="../media/image76.png"/><Relationship Id="rId7" Type="http://schemas.microsoft.com/office/2007/relationships/hdphoto" Target="../media/hdphoto15.wdp"/><Relationship Id="rId12" Type="http://schemas.openxmlformats.org/officeDocument/2006/relationships/image" Target="../media/image69.pn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66.png"/><Relationship Id="rId11" Type="http://schemas.microsoft.com/office/2007/relationships/hdphoto" Target="../media/hdphoto17.wdp"/><Relationship Id="rId5" Type="http://schemas.microsoft.com/office/2007/relationships/hdphoto" Target="../media/hdphoto10.wdp"/><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42.png"/><Relationship Id="rId9" Type="http://schemas.microsoft.com/office/2007/relationships/hdphoto" Target="../media/hdphoto16.wdp"/><Relationship Id="rId1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78.png"/><Relationship Id="rId3" Type="http://schemas.openxmlformats.org/officeDocument/2006/relationships/image" Target="../media/image42.png"/><Relationship Id="rId7" Type="http://schemas.openxmlformats.org/officeDocument/2006/relationships/image" Target="../media/image67.png"/><Relationship Id="rId12" Type="http://schemas.microsoft.com/office/2007/relationships/hdphoto" Target="../media/hdphoto18.wdp"/><Relationship Id="rId2" Type="http://schemas.openxmlformats.org/officeDocument/2006/relationships/image" Target="../media/image47.jpeg"/><Relationship Id="rId1" Type="http://schemas.openxmlformats.org/officeDocument/2006/relationships/slideLayout" Target="../slideLayouts/slideLayout2.xml"/><Relationship Id="rId6" Type="http://schemas.microsoft.com/office/2007/relationships/hdphoto" Target="../media/hdphoto15.wdp"/><Relationship Id="rId11" Type="http://schemas.openxmlformats.org/officeDocument/2006/relationships/image" Target="../media/image69.png"/><Relationship Id="rId5" Type="http://schemas.openxmlformats.org/officeDocument/2006/relationships/image" Target="../media/image66.png"/><Relationship Id="rId15" Type="http://schemas.openxmlformats.org/officeDocument/2006/relationships/image" Target="../media/image76.png"/><Relationship Id="rId10" Type="http://schemas.microsoft.com/office/2007/relationships/hdphoto" Target="../media/hdphoto17.wdp"/><Relationship Id="rId4" Type="http://schemas.microsoft.com/office/2007/relationships/hdphoto" Target="../media/hdphoto10.wdp"/><Relationship Id="rId9" Type="http://schemas.openxmlformats.org/officeDocument/2006/relationships/image" Target="../media/image68.png"/><Relationship Id="rId14" Type="http://schemas.openxmlformats.org/officeDocument/2006/relationships/image" Target="../media/image79.png"/></Relationships>
</file>

<file path=ppt/slides/_rels/slide24.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sv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sv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86.svg"/><Relationship Id="rId3" Type="http://schemas.openxmlformats.org/officeDocument/2006/relationships/image" Target="../media/image88.svg"/><Relationship Id="rId7" Type="http://schemas.openxmlformats.org/officeDocument/2006/relationships/image" Target="../media/image83.svg"/><Relationship Id="rId12" Type="http://schemas.openxmlformats.org/officeDocument/2006/relationships/image" Target="../media/image85.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82.png"/><Relationship Id="rId11" Type="http://schemas.openxmlformats.org/officeDocument/2006/relationships/image" Target="../media/image91.svg"/><Relationship Id="rId5" Type="http://schemas.openxmlformats.org/officeDocument/2006/relationships/image" Target="../media/image81.svg"/><Relationship Id="rId10" Type="http://schemas.openxmlformats.org/officeDocument/2006/relationships/image" Target="../media/image90.png"/><Relationship Id="rId4" Type="http://schemas.openxmlformats.org/officeDocument/2006/relationships/image" Target="../media/image80.png"/><Relationship Id="rId9" Type="http://schemas.openxmlformats.org/officeDocument/2006/relationships/chart" Target="../charts/chart1.xml"/></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3.svg"/></Relationships>
</file>

<file path=ppt/slides/_rels/slide2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3.svg"/></Relationships>
</file>

<file path=ppt/slides/_rels/slide28.xml.rels><?xml version="1.0" encoding="UTF-8" standalone="yes"?>
<Relationships xmlns="http://schemas.openxmlformats.org/package/2006/relationships"><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2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hdphoto" Target="../media/hdphoto4.wdp"/><Relationship Id="rId7" Type="http://schemas.openxmlformats.org/officeDocument/2006/relationships/image" Target="../media/image12.sv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microsoft.com/office/2007/relationships/hdphoto" Target="../media/hdphoto5.wdp"/><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9.png"/></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2.png"/><Relationship Id="rId7" Type="http://schemas.openxmlformats.org/officeDocument/2006/relationships/image" Target="../media/image10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2.xml.rels><?xml version="1.0" encoding="UTF-8" standalone="yes"?>
<Relationships xmlns="http://schemas.openxmlformats.org/package/2006/relationships"><Relationship Id="rId8" Type="http://schemas.openxmlformats.org/officeDocument/2006/relationships/image" Target="../media/image104.svg"/><Relationship Id="rId3" Type="http://schemas.openxmlformats.org/officeDocument/2006/relationships/image" Target="../media/image105.gif"/><Relationship Id="rId7" Type="http://schemas.openxmlformats.org/officeDocument/2006/relationships/image" Target="../media/image10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4.svg"/><Relationship Id="rId4"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microsoft.com/office/2007/relationships/hdphoto" Target="../media/hdphoto4.wdp"/><Relationship Id="rId7" Type="http://schemas.openxmlformats.org/officeDocument/2006/relationships/image" Target="../media/image12.svg"/><Relationship Id="rId12" Type="http://schemas.openxmlformats.org/officeDocument/2006/relationships/image" Target="../media/image17.png"/><Relationship Id="rId17" Type="http://schemas.microsoft.com/office/2007/relationships/hdphoto" Target="../media/hdphoto6.wdp"/><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microsoft.com/office/2007/relationships/hdphoto" Target="../media/hdphoto5.wdp"/><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svg"/><Relationship Id="rId1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microsoft.com/office/2007/relationships/hdphoto" Target="../media/hdphoto4.wdp"/><Relationship Id="rId7" Type="http://schemas.openxmlformats.org/officeDocument/2006/relationships/image" Target="../media/image14.svg"/><Relationship Id="rId12" Type="http://schemas.openxmlformats.org/officeDocument/2006/relationships/image" Target="../media/image19.png"/><Relationship Id="rId17" Type="http://schemas.microsoft.com/office/2007/relationships/hdphoto" Target="../media/hdphoto7.wdp"/><Relationship Id="rId2" Type="http://schemas.openxmlformats.org/officeDocument/2006/relationships/image" Target="../media/image7.png"/><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microsoft.com/office/2007/relationships/hdphoto" Target="../media/hdphoto6.wdp"/><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18" Type="http://schemas.openxmlformats.org/officeDocument/2006/relationships/image" Target="../media/image25.png"/><Relationship Id="rId3" Type="http://schemas.microsoft.com/office/2007/relationships/hdphoto" Target="../media/hdphoto4.wdp"/><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4.svg"/><Relationship Id="rId2" Type="http://schemas.openxmlformats.org/officeDocument/2006/relationships/image" Target="../media/image7.png"/><Relationship Id="rId16"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svg"/><Relationship Id="rId5" Type="http://schemas.microsoft.com/office/2007/relationships/hdphoto" Target="../media/hdphoto7.wdp"/><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26.svg"/><Relationship Id="rId4" Type="http://schemas.openxmlformats.org/officeDocument/2006/relationships/image" Target="../media/image22.png"/><Relationship Id="rId9" Type="http://schemas.openxmlformats.org/officeDocument/2006/relationships/image" Target="../media/image14.svg"/><Relationship Id="rId1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microsoft.com/office/2007/relationships/hdphoto" Target="../media/hdphoto4.wdp"/><Relationship Id="rId7" Type="http://schemas.openxmlformats.org/officeDocument/2006/relationships/image" Target="../media/image14.svg"/><Relationship Id="rId12" Type="http://schemas.openxmlformats.org/officeDocument/2006/relationships/image" Target="../media/image19.png"/><Relationship Id="rId17" Type="http://schemas.openxmlformats.org/officeDocument/2006/relationships/image" Target="../media/image30.svg"/><Relationship Id="rId2" Type="http://schemas.openxmlformats.org/officeDocument/2006/relationships/image" Target="../media/image7.png"/><Relationship Id="rId16"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5" Type="http://schemas.openxmlformats.org/officeDocument/2006/relationships/image" Target="../media/image28.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 Id="rId1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3.sv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microsoft.com/office/2007/relationships/hdphoto" Target="../media/hdphoto9.wdp"/><Relationship Id="rId7" Type="http://schemas.openxmlformats.org/officeDocument/2006/relationships/diagramLayout" Target="../diagrams/layout1.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Data" Target="../diagrams/data1.xml"/><Relationship Id="rId5" Type="http://schemas.openxmlformats.org/officeDocument/2006/relationships/image" Target="../media/image35.svg"/><Relationship Id="rId10" Type="http://schemas.microsoft.com/office/2007/relationships/diagramDrawing" Target="../diagrams/drawing1.xml"/><Relationship Id="rId4" Type="http://schemas.openxmlformats.org/officeDocument/2006/relationships/image" Target="../media/image34.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40000"/>
                    </a14:imgEffect>
                    <a14:imgEffect>
                      <a14:brightnessContrast bright="1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24" name="Imagen 23" descr="Un dibujo de una persona&#10;&#10;Descripción generada automáticamente con confianza baja">
            <a:extLst>
              <a:ext uri="{FF2B5EF4-FFF2-40B4-BE49-F238E27FC236}">
                <a16:creationId xmlns:a16="http://schemas.microsoft.com/office/drawing/2014/main" id="{7E41DF74-116D-2B2E-C125-F0AD93BD83D5}"/>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
                    </a14:imgEffect>
                    <a14:imgEffect>
                      <a14:brightnessContrast bright="-48000" contrast="-12000"/>
                    </a14:imgEffect>
                  </a14:imgLayer>
                </a14:imgProps>
              </a:ext>
              <a:ext uri="{28A0092B-C50C-407E-A947-70E740481C1C}">
                <a14:useLocalDpi xmlns:a14="http://schemas.microsoft.com/office/drawing/2010/main" val="0"/>
              </a:ext>
            </a:extLst>
          </a:blip>
          <a:stretch>
            <a:fillRect/>
          </a:stretch>
        </p:blipFill>
        <p:spPr>
          <a:xfrm rot="5400000">
            <a:off x="2671000" y="-2671000"/>
            <a:ext cx="6849999" cy="12192000"/>
          </a:xfrm>
          <a:prstGeom prst="rect">
            <a:avLst/>
          </a:prstGeom>
        </p:spPr>
      </p:pic>
      <p:sp>
        <p:nvSpPr>
          <p:cNvPr id="2" name="Título 1">
            <a:extLst>
              <a:ext uri="{FF2B5EF4-FFF2-40B4-BE49-F238E27FC236}">
                <a16:creationId xmlns:a16="http://schemas.microsoft.com/office/drawing/2014/main" id="{0A2AB6BF-3DFB-1E58-A636-E900334E9A6F}"/>
              </a:ext>
            </a:extLst>
          </p:cNvPr>
          <p:cNvSpPr>
            <a:spLocks noGrp="1"/>
          </p:cNvSpPr>
          <p:nvPr>
            <p:ph type="ctrTitle"/>
          </p:nvPr>
        </p:nvSpPr>
        <p:spPr>
          <a:xfrm>
            <a:off x="1327147" y="1504498"/>
            <a:ext cx="9537700" cy="1802656"/>
          </a:xfrm>
          <a:effectLst>
            <a:outerShdw blurRad="50800" dist="38100" dir="2700000" algn="tl" rotWithShape="0">
              <a:prstClr val="black">
                <a:alpha val="40000"/>
              </a:prstClr>
            </a:outerShdw>
          </a:effectLst>
        </p:spPr>
        <p:txBody>
          <a:bodyPr anchor="t">
            <a:normAutofit fontScale="90000"/>
          </a:bodyPr>
          <a:lstStyle/>
          <a:p>
            <a:r>
              <a:rPr lang="en-US" sz="5100" b="1" dirty="0">
                <a:solidFill>
                  <a:schemeClr val="bg1"/>
                </a:solidFill>
                <a:latin typeface="Avenir Next LT Pro" panose="020B0504020202020204" pitchFamily="34" charset="0"/>
              </a:rPr>
              <a:t>APPLICATIONS OF GEOMETRIC ALGEBRA IN SURVEYING AND GEODESY</a:t>
            </a:r>
            <a:endParaRPr lang="es-ES" sz="5100" b="1" dirty="0">
              <a:solidFill>
                <a:schemeClr val="bg1"/>
              </a:solidFill>
              <a:latin typeface="Avenir Next LT Pro" panose="020B0504020202020204" pitchFamily="34" charset="0"/>
            </a:endParaRPr>
          </a:p>
        </p:txBody>
      </p:sp>
      <p:sp>
        <p:nvSpPr>
          <p:cNvPr id="3" name="Subtítulo 2">
            <a:extLst>
              <a:ext uri="{FF2B5EF4-FFF2-40B4-BE49-F238E27FC236}">
                <a16:creationId xmlns:a16="http://schemas.microsoft.com/office/drawing/2014/main" id="{1C74AB26-B54D-6898-A19D-31EE0CC54DB0}"/>
              </a:ext>
            </a:extLst>
          </p:cNvPr>
          <p:cNvSpPr>
            <a:spLocks noGrp="1"/>
          </p:cNvSpPr>
          <p:nvPr>
            <p:ph type="subTitle" idx="1"/>
          </p:nvPr>
        </p:nvSpPr>
        <p:spPr>
          <a:xfrm>
            <a:off x="2447399" y="4402183"/>
            <a:ext cx="7297197" cy="999460"/>
          </a:xfrm>
        </p:spPr>
        <p:txBody>
          <a:bodyPr anchor="b">
            <a:normAutofit fontScale="85000" lnSpcReduction="20000"/>
          </a:bodyPr>
          <a:lstStyle/>
          <a:p>
            <a:pPr>
              <a:lnSpc>
                <a:spcPct val="110000"/>
              </a:lnSpc>
            </a:pPr>
            <a:r>
              <a:rPr lang="es-ES" i="1" cap="none" spc="0" dirty="0">
                <a:solidFill>
                  <a:schemeClr val="bg1"/>
                </a:solidFill>
                <a:latin typeface="Avenir Next LT Pro" panose="020B0504020202020204" pitchFamily="34" charset="0"/>
                <a:ea typeface="Cambria" panose="02040503050406030204" pitchFamily="18" charset="0"/>
              </a:rPr>
              <a:t>Jorge Ventura, Fernando Martínez, Ahmad h. </a:t>
            </a:r>
            <a:r>
              <a:rPr lang="es-ES" i="1" cap="none" spc="0" dirty="0" err="1">
                <a:solidFill>
                  <a:schemeClr val="bg1"/>
                </a:solidFill>
                <a:latin typeface="Avenir Next LT Pro" panose="020B0504020202020204" pitchFamily="34" charset="0"/>
                <a:ea typeface="Cambria" panose="02040503050406030204" pitchFamily="18" charset="0"/>
              </a:rPr>
              <a:t>Eid</a:t>
            </a:r>
            <a:r>
              <a:rPr lang="es-ES" i="1" cap="none" spc="0" dirty="0">
                <a:solidFill>
                  <a:schemeClr val="bg1"/>
                </a:solidFill>
                <a:latin typeface="Avenir Next LT Pro" panose="020B0504020202020204" pitchFamily="34" charset="0"/>
                <a:ea typeface="Cambria" panose="02040503050406030204" pitchFamily="18" charset="0"/>
              </a:rPr>
              <a:t>, Francisco Manzano-</a:t>
            </a:r>
            <a:r>
              <a:rPr lang="es-ES" i="1" cap="none" spc="0" dirty="0" err="1">
                <a:solidFill>
                  <a:schemeClr val="bg1"/>
                </a:solidFill>
                <a:latin typeface="Avenir Next LT Pro" panose="020B0504020202020204" pitchFamily="34" charset="0"/>
                <a:ea typeface="Cambria" panose="02040503050406030204" pitchFamily="18" charset="0"/>
              </a:rPr>
              <a:t>Agugliaro</a:t>
            </a:r>
            <a:r>
              <a:rPr lang="es-ES" i="1" cap="none" spc="0" dirty="0">
                <a:solidFill>
                  <a:schemeClr val="bg1"/>
                </a:solidFill>
                <a:latin typeface="Avenir Next LT Pro" panose="020B0504020202020204" pitchFamily="34" charset="0"/>
                <a:ea typeface="Cambria" panose="02040503050406030204" pitchFamily="18" charset="0"/>
              </a:rPr>
              <a:t>, Jaroslav </a:t>
            </a:r>
            <a:r>
              <a:rPr lang="es-ES" i="1" cap="none" spc="0" dirty="0" err="1">
                <a:solidFill>
                  <a:schemeClr val="bg1"/>
                </a:solidFill>
                <a:latin typeface="Avenir Next LT Pro" panose="020B0504020202020204" pitchFamily="34" charset="0"/>
                <a:ea typeface="Cambria" panose="02040503050406030204" pitchFamily="18" charset="0"/>
              </a:rPr>
              <a:t>Hrdina</a:t>
            </a:r>
            <a:r>
              <a:rPr lang="es-ES" i="1" cap="none" spc="0" dirty="0">
                <a:solidFill>
                  <a:schemeClr val="bg1"/>
                </a:solidFill>
                <a:latin typeface="Avenir Next LT Pro" panose="020B0504020202020204" pitchFamily="34" charset="0"/>
                <a:ea typeface="Cambria" panose="02040503050406030204" pitchFamily="18" charset="0"/>
              </a:rPr>
              <a:t>, </a:t>
            </a:r>
            <a:r>
              <a:rPr lang="es-ES" i="1" cap="none" spc="0" dirty="0" err="1">
                <a:solidFill>
                  <a:schemeClr val="bg1"/>
                </a:solidFill>
                <a:latin typeface="Avenir Next LT Pro" panose="020B0504020202020204" pitchFamily="34" charset="0"/>
                <a:ea typeface="Cambria" panose="02040503050406030204" pitchFamily="18" charset="0"/>
              </a:rPr>
              <a:t>Aleš</a:t>
            </a:r>
            <a:r>
              <a:rPr lang="es-ES" i="1" cap="none" spc="0" dirty="0">
                <a:solidFill>
                  <a:schemeClr val="bg1"/>
                </a:solidFill>
                <a:latin typeface="Avenir Next LT Pro" panose="020B0504020202020204" pitchFamily="34" charset="0"/>
                <a:ea typeface="Cambria" panose="02040503050406030204" pitchFamily="18" charset="0"/>
              </a:rPr>
              <a:t> </a:t>
            </a:r>
            <a:r>
              <a:rPr lang="es-ES" i="1" cap="none" spc="0" dirty="0" err="1">
                <a:solidFill>
                  <a:schemeClr val="bg1"/>
                </a:solidFill>
                <a:latin typeface="Avenir Next LT Pro" panose="020B0504020202020204" pitchFamily="34" charset="0"/>
                <a:ea typeface="Cambria" panose="02040503050406030204" pitchFamily="18" charset="0"/>
              </a:rPr>
              <a:t>Návrat</a:t>
            </a:r>
            <a:r>
              <a:rPr lang="es-ES" i="1" cap="none" spc="0" dirty="0">
                <a:solidFill>
                  <a:schemeClr val="bg1"/>
                </a:solidFill>
                <a:latin typeface="Avenir Next LT Pro" panose="020B0504020202020204" pitchFamily="34" charset="0"/>
                <a:ea typeface="Cambria" panose="02040503050406030204" pitchFamily="18" charset="0"/>
              </a:rPr>
              <a:t>, Francisco G. Montoya</a:t>
            </a:r>
          </a:p>
        </p:txBody>
      </p:sp>
      <p:sp useBgFill="1">
        <p:nvSpPr>
          <p:cNvPr id="28" name="Triángulo isósceles 27">
            <a:extLst>
              <a:ext uri="{FF2B5EF4-FFF2-40B4-BE49-F238E27FC236}">
                <a16:creationId xmlns:a16="http://schemas.microsoft.com/office/drawing/2014/main" id="{0EE06D21-04AB-2080-F341-33AB160D13E8}"/>
              </a:ext>
            </a:extLst>
          </p:cNvPr>
          <p:cNvSpPr/>
          <p:nvPr/>
        </p:nvSpPr>
        <p:spPr>
          <a:xfrm>
            <a:off x="0" y="1090000"/>
            <a:ext cx="18720000" cy="5760000"/>
          </a:xfrm>
          <a:prstGeom prst="triangle">
            <a:avLst>
              <a:gd name="adj" fmla="val 0"/>
            </a:avLst>
          </a:prstGeom>
          <a:ln>
            <a:noFill/>
          </a:ln>
          <a:effectLst>
            <a:outerShdw blurRad="4191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29" name="Triángulo isósceles 28">
            <a:extLst>
              <a:ext uri="{FF2B5EF4-FFF2-40B4-BE49-F238E27FC236}">
                <a16:creationId xmlns:a16="http://schemas.microsoft.com/office/drawing/2014/main" id="{81B29DC6-B77A-8003-D85F-0A194F9C57D4}"/>
              </a:ext>
            </a:extLst>
          </p:cNvPr>
          <p:cNvSpPr/>
          <p:nvPr/>
        </p:nvSpPr>
        <p:spPr>
          <a:xfrm rot="10800000">
            <a:off x="-6550166" y="-13587"/>
            <a:ext cx="18720000" cy="5760000"/>
          </a:xfrm>
          <a:prstGeom prst="triangle">
            <a:avLst>
              <a:gd name="adj" fmla="val 0"/>
            </a:avLst>
          </a:prstGeom>
          <a:ln>
            <a:noFill/>
          </a:ln>
          <a:effectLst>
            <a:outerShdw blurRad="3810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4" name="Rectángulo 3">
            <a:extLst>
              <a:ext uri="{FF2B5EF4-FFF2-40B4-BE49-F238E27FC236}">
                <a16:creationId xmlns:a16="http://schemas.microsoft.com/office/drawing/2014/main" id="{55426FFC-F46B-9041-320B-23B5AB6E86AC}"/>
              </a:ext>
            </a:extLst>
          </p:cNvPr>
          <p:cNvSpPr/>
          <p:nvPr/>
        </p:nvSpPr>
        <p:spPr>
          <a:xfrm>
            <a:off x="-9721850" y="-3175"/>
            <a:ext cx="9058275"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pic>
        <p:nvPicPr>
          <p:cNvPr id="6" name="Gráfico 5" descr="Cabeza con engranajes con relleno sólido">
            <a:extLst>
              <a:ext uri="{FF2B5EF4-FFF2-40B4-BE49-F238E27FC236}">
                <a16:creationId xmlns:a16="http://schemas.microsoft.com/office/drawing/2014/main" id="{F337B254-C053-EC6A-C6DF-E5BCF6BAB39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62235" y="279790"/>
            <a:ext cx="1260486" cy="1260486"/>
          </a:xfrm>
          <a:prstGeom prst="rect">
            <a:avLst/>
          </a:prstGeom>
        </p:spPr>
      </p:pic>
      <p:cxnSp>
        <p:nvCxnSpPr>
          <p:cNvPr id="7" name="Conector recto 6">
            <a:extLst>
              <a:ext uri="{FF2B5EF4-FFF2-40B4-BE49-F238E27FC236}">
                <a16:creationId xmlns:a16="http://schemas.microsoft.com/office/drawing/2014/main" id="{56B594BD-178C-22AB-A240-04A1D5B7EA05}"/>
              </a:ext>
            </a:extLst>
          </p:cNvPr>
          <p:cNvCxnSpPr>
            <a:cxnSpLocks/>
          </p:cNvCxnSpPr>
          <p:nvPr/>
        </p:nvCxnSpPr>
        <p:spPr>
          <a:xfrm>
            <a:off x="-8191369" y="1194949"/>
            <a:ext cx="5813048"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nvGrpSpPr>
          <p:cNvPr id="8" name="Grupo 7">
            <a:extLst>
              <a:ext uri="{FF2B5EF4-FFF2-40B4-BE49-F238E27FC236}">
                <a16:creationId xmlns:a16="http://schemas.microsoft.com/office/drawing/2014/main" id="{1FE3DDDC-F604-1748-4B3C-23E401C72467}"/>
              </a:ext>
            </a:extLst>
          </p:cNvPr>
          <p:cNvGrpSpPr/>
          <p:nvPr/>
        </p:nvGrpSpPr>
        <p:grpSpPr>
          <a:xfrm>
            <a:off x="-7589949" y="1831958"/>
            <a:ext cx="4927054" cy="4142827"/>
            <a:chOff x="2020718" y="2025514"/>
            <a:chExt cx="4927054" cy="4142827"/>
          </a:xfrm>
        </p:grpSpPr>
        <p:sp>
          <p:nvSpPr>
            <p:cNvPr id="9" name="Rectángulo: esquinas redondeadas 8">
              <a:extLst>
                <a:ext uri="{FF2B5EF4-FFF2-40B4-BE49-F238E27FC236}">
                  <a16:creationId xmlns:a16="http://schemas.microsoft.com/office/drawing/2014/main" id="{14695C39-CF70-1E79-B18C-D0C30ED62BDB}"/>
                </a:ext>
              </a:extLst>
            </p:cNvPr>
            <p:cNvSpPr>
              <a:spLocks/>
            </p:cNvSpPr>
            <p:nvPr/>
          </p:nvSpPr>
          <p:spPr>
            <a:xfrm>
              <a:off x="2020718" y="2025514"/>
              <a:ext cx="4927054" cy="4142827"/>
            </a:xfrm>
            <a:prstGeom prst="roundRect">
              <a:avLst>
                <a:gd name="adj" fmla="val 12988"/>
              </a:avLst>
            </a:prstGeom>
            <a:solidFill>
              <a:schemeClr val="bg1">
                <a:lumMod val="85000"/>
              </a:schemeClr>
            </a:solidFill>
            <a:ln w="28575" cmpd="sng">
              <a:noFill/>
              <a:extLst>
                <a:ext uri="{C807C97D-BFC1-408E-A445-0C87EB9F89A2}">
                  <ask:lineSketchStyleProps xmlns:ask="http://schemas.microsoft.com/office/drawing/2018/sketchyshapes" sd="1219033472">
                    <a:custGeom>
                      <a:avLst/>
                      <a:gdLst>
                        <a:gd name="connsiteX0" fmla="*/ 0 w 4927054"/>
                        <a:gd name="connsiteY0" fmla="*/ 690485 h 4142827"/>
                        <a:gd name="connsiteX1" fmla="*/ 690485 w 4927054"/>
                        <a:gd name="connsiteY1" fmla="*/ 0 h 4142827"/>
                        <a:gd name="connsiteX2" fmla="*/ 4236569 w 4927054"/>
                        <a:gd name="connsiteY2" fmla="*/ 0 h 4142827"/>
                        <a:gd name="connsiteX3" fmla="*/ 4927054 w 4927054"/>
                        <a:gd name="connsiteY3" fmla="*/ 690485 h 4142827"/>
                        <a:gd name="connsiteX4" fmla="*/ 4927054 w 4927054"/>
                        <a:gd name="connsiteY4" fmla="*/ 3452342 h 4142827"/>
                        <a:gd name="connsiteX5" fmla="*/ 4236569 w 4927054"/>
                        <a:gd name="connsiteY5" fmla="*/ 4142827 h 4142827"/>
                        <a:gd name="connsiteX6" fmla="*/ 690485 w 4927054"/>
                        <a:gd name="connsiteY6" fmla="*/ 4142827 h 4142827"/>
                        <a:gd name="connsiteX7" fmla="*/ 0 w 4927054"/>
                        <a:gd name="connsiteY7" fmla="*/ 3452342 h 4142827"/>
                        <a:gd name="connsiteX8" fmla="*/ 0 w 4927054"/>
                        <a:gd name="connsiteY8" fmla="*/ 690485 h 414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7054" h="4142827" fill="none" extrusionOk="0">
                          <a:moveTo>
                            <a:pt x="0" y="690485"/>
                          </a:moveTo>
                          <a:cubicBezTo>
                            <a:pt x="-68760" y="298019"/>
                            <a:pt x="355708" y="38083"/>
                            <a:pt x="690485" y="0"/>
                          </a:cubicBezTo>
                          <a:cubicBezTo>
                            <a:pt x="1924096" y="130954"/>
                            <a:pt x="2947717" y="43574"/>
                            <a:pt x="4236569" y="0"/>
                          </a:cubicBezTo>
                          <a:cubicBezTo>
                            <a:pt x="4627523" y="14802"/>
                            <a:pt x="4957073" y="345912"/>
                            <a:pt x="4927054" y="690485"/>
                          </a:cubicBezTo>
                          <a:cubicBezTo>
                            <a:pt x="4776615" y="1986767"/>
                            <a:pt x="5012933" y="2932578"/>
                            <a:pt x="4927054" y="3452342"/>
                          </a:cubicBezTo>
                          <a:cubicBezTo>
                            <a:pt x="4919505" y="3834926"/>
                            <a:pt x="4564769" y="4106159"/>
                            <a:pt x="4236569" y="4142827"/>
                          </a:cubicBezTo>
                          <a:cubicBezTo>
                            <a:pt x="3832976" y="4298024"/>
                            <a:pt x="1525250" y="4305847"/>
                            <a:pt x="690485" y="4142827"/>
                          </a:cubicBezTo>
                          <a:cubicBezTo>
                            <a:pt x="313927" y="4078089"/>
                            <a:pt x="-56191" y="3866497"/>
                            <a:pt x="0" y="3452342"/>
                          </a:cubicBezTo>
                          <a:cubicBezTo>
                            <a:pt x="64656" y="2340984"/>
                            <a:pt x="-17807" y="1485610"/>
                            <a:pt x="0" y="690485"/>
                          </a:cubicBezTo>
                          <a:close/>
                        </a:path>
                        <a:path w="4927054" h="4142827" stroke="0" extrusionOk="0">
                          <a:moveTo>
                            <a:pt x="0" y="690485"/>
                          </a:moveTo>
                          <a:cubicBezTo>
                            <a:pt x="-61452" y="271236"/>
                            <a:pt x="262677" y="17439"/>
                            <a:pt x="690485" y="0"/>
                          </a:cubicBezTo>
                          <a:cubicBezTo>
                            <a:pt x="1261552" y="132882"/>
                            <a:pt x="3338612" y="-84951"/>
                            <a:pt x="4236569" y="0"/>
                          </a:cubicBezTo>
                          <a:cubicBezTo>
                            <a:pt x="4598726" y="18737"/>
                            <a:pt x="4916837" y="365612"/>
                            <a:pt x="4927054" y="690485"/>
                          </a:cubicBezTo>
                          <a:cubicBezTo>
                            <a:pt x="4947241" y="1587475"/>
                            <a:pt x="5079534" y="2999452"/>
                            <a:pt x="4927054" y="3452342"/>
                          </a:cubicBezTo>
                          <a:cubicBezTo>
                            <a:pt x="4993788" y="3841603"/>
                            <a:pt x="4632625" y="4112550"/>
                            <a:pt x="4236569" y="4142827"/>
                          </a:cubicBezTo>
                          <a:cubicBezTo>
                            <a:pt x="2622706" y="4230466"/>
                            <a:pt x="1588895" y="4070148"/>
                            <a:pt x="690485" y="4142827"/>
                          </a:cubicBezTo>
                          <a:cubicBezTo>
                            <a:pt x="304460" y="4098183"/>
                            <a:pt x="-31708" y="3877750"/>
                            <a:pt x="0" y="3452342"/>
                          </a:cubicBezTo>
                          <a:cubicBezTo>
                            <a:pt x="-38581" y="2892074"/>
                            <a:pt x="63341" y="2066796"/>
                            <a:pt x="0" y="690485"/>
                          </a:cubicBezTo>
                          <a:close/>
                        </a:path>
                      </a:pathLst>
                    </a:custGeom>
                    <ask:type>
                      <ask:lineSketchNone/>
                    </ask:type>
                  </ask:lineSketchStyleProps>
                </a:ext>
              </a:extLst>
            </a:ln>
            <a:effectLst>
              <a:outerShdw blurRad="457200" dist="12700" sx="102000" sy="102000" algn="ctr" rotWithShape="0">
                <a:prstClr val="black">
                  <a:alpha val="6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mj-lt"/>
              </a:endParaRPr>
            </a:p>
          </p:txBody>
        </p:sp>
        <p:sp>
          <p:nvSpPr>
            <p:cNvPr id="10" name="CuadroTexto 9">
              <a:extLst>
                <a:ext uri="{FF2B5EF4-FFF2-40B4-BE49-F238E27FC236}">
                  <a16:creationId xmlns:a16="http://schemas.microsoft.com/office/drawing/2014/main" id="{9FE3F226-68A5-F3B0-92CC-59608647B0C2}"/>
                </a:ext>
              </a:extLst>
            </p:cNvPr>
            <p:cNvSpPr txBox="1"/>
            <p:nvPr/>
          </p:nvSpPr>
          <p:spPr>
            <a:xfrm>
              <a:off x="4559961" y="2025515"/>
              <a:ext cx="457200" cy="400110"/>
            </a:xfrm>
            <a:prstGeom prst="rect">
              <a:avLst/>
            </a:prstGeom>
            <a:noFill/>
          </p:spPr>
          <p:txBody>
            <a:bodyPr wrap="square" rtlCol="0">
              <a:spAutoFit/>
            </a:bodyPr>
            <a:lstStyle/>
            <a:p>
              <a:r>
                <a:rPr lang="es-ES" sz="2000" i="1" dirty="0">
                  <a:solidFill>
                    <a:srgbClr val="4B4B4B"/>
                  </a:solidFill>
                  <a:latin typeface="+mj-lt"/>
                </a:rPr>
                <a:t>B</a:t>
              </a:r>
            </a:p>
          </p:txBody>
        </p:sp>
        <p:cxnSp>
          <p:nvCxnSpPr>
            <p:cNvPr id="11" name="Conector recto 10">
              <a:extLst>
                <a:ext uri="{FF2B5EF4-FFF2-40B4-BE49-F238E27FC236}">
                  <a16:creationId xmlns:a16="http://schemas.microsoft.com/office/drawing/2014/main" id="{F63E8F58-5C69-37FB-1811-6A3BE91D0AB8}"/>
                </a:ext>
              </a:extLst>
            </p:cNvPr>
            <p:cNvCxnSpPr>
              <a:cxnSpLocks/>
            </p:cNvCxnSpPr>
            <p:nvPr/>
          </p:nvCxnSpPr>
          <p:spPr>
            <a:xfrm flipV="1">
              <a:off x="4465185" y="3425825"/>
              <a:ext cx="1910215" cy="2289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0A9DD0B2-2B95-1CE8-C066-DA1ED730D343}"/>
                </a:ext>
              </a:extLst>
            </p:cNvPr>
            <p:cNvCxnSpPr>
              <a:cxnSpLocks/>
              <a:stCxn id="36" idx="2"/>
              <a:endCxn id="32" idx="0"/>
            </p:cNvCxnSpPr>
            <p:nvPr/>
          </p:nvCxnSpPr>
          <p:spPr>
            <a:xfrm flipH="1" flipV="1">
              <a:off x="4454463" y="2262653"/>
              <a:ext cx="5960" cy="34888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A3014318-13EF-1453-9988-914C874AA72E}"/>
                </a:ext>
              </a:extLst>
            </p:cNvPr>
            <p:cNvCxnSpPr>
              <a:cxnSpLocks/>
            </p:cNvCxnSpPr>
            <p:nvPr/>
          </p:nvCxnSpPr>
          <p:spPr>
            <a:xfrm flipH="1" flipV="1">
              <a:off x="2360160" y="2864868"/>
              <a:ext cx="2104684" cy="28477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4" name="Grupo 13">
              <a:extLst>
                <a:ext uri="{FF2B5EF4-FFF2-40B4-BE49-F238E27FC236}">
                  <a16:creationId xmlns:a16="http://schemas.microsoft.com/office/drawing/2014/main" id="{48BB3A9E-F788-EEEA-60EA-713623CD832B}"/>
                </a:ext>
              </a:extLst>
            </p:cNvPr>
            <p:cNvGrpSpPr/>
            <p:nvPr/>
          </p:nvGrpSpPr>
          <p:grpSpPr>
            <a:xfrm flipH="1">
              <a:off x="2279953" y="2787371"/>
              <a:ext cx="160413" cy="160413"/>
              <a:chOff x="2466195" y="1407834"/>
              <a:chExt cx="863232" cy="863232"/>
            </a:xfrm>
          </p:grpSpPr>
          <p:sp>
            <p:nvSpPr>
              <p:cNvPr id="37" name="Elipse 36">
                <a:extLst>
                  <a:ext uri="{FF2B5EF4-FFF2-40B4-BE49-F238E27FC236}">
                    <a16:creationId xmlns:a16="http://schemas.microsoft.com/office/drawing/2014/main" id="{DE2F2DB9-404B-00D0-F8C2-80B82C14E478}"/>
                  </a:ext>
                </a:extLst>
              </p:cNvPr>
              <p:cNvSpPr/>
              <p:nvPr/>
            </p:nvSpPr>
            <p:spPr>
              <a:xfrm>
                <a:off x="2466195" y="1407834"/>
                <a:ext cx="863232" cy="863232"/>
              </a:xfrm>
              <a:prstGeom prst="ellipse">
                <a:avLst/>
              </a:prstGeom>
              <a:solidFill>
                <a:schemeClr val="tx1">
                  <a:lumMod val="50000"/>
                  <a:lumOff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38" name="Gráfico 37" descr="bolas de harvey 100% con relleno sólido">
                <a:extLst>
                  <a:ext uri="{FF2B5EF4-FFF2-40B4-BE49-F238E27FC236}">
                    <a16:creationId xmlns:a16="http://schemas.microsoft.com/office/drawing/2014/main" id="{F851336F-218E-14F9-18FD-8FA17E8B3C5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3978" y="1645617"/>
                <a:ext cx="387665" cy="387665"/>
              </a:xfrm>
              <a:prstGeom prst="rect">
                <a:avLst/>
              </a:prstGeom>
            </p:spPr>
          </p:pic>
        </p:grpSp>
        <p:grpSp>
          <p:nvGrpSpPr>
            <p:cNvPr id="15" name="Grupo 14">
              <a:extLst>
                <a:ext uri="{FF2B5EF4-FFF2-40B4-BE49-F238E27FC236}">
                  <a16:creationId xmlns:a16="http://schemas.microsoft.com/office/drawing/2014/main" id="{B8692809-C9B6-B415-AFB4-C2FC2F7AC11B}"/>
                </a:ext>
              </a:extLst>
            </p:cNvPr>
            <p:cNvGrpSpPr/>
            <p:nvPr/>
          </p:nvGrpSpPr>
          <p:grpSpPr>
            <a:xfrm>
              <a:off x="4374257" y="5626677"/>
              <a:ext cx="172332" cy="172332"/>
              <a:chOff x="3107414" y="5348234"/>
              <a:chExt cx="172332" cy="172332"/>
            </a:xfrm>
          </p:grpSpPr>
          <p:sp>
            <p:nvSpPr>
              <p:cNvPr id="35" name="Elipse 34">
                <a:extLst>
                  <a:ext uri="{FF2B5EF4-FFF2-40B4-BE49-F238E27FC236}">
                    <a16:creationId xmlns:a16="http://schemas.microsoft.com/office/drawing/2014/main" id="{2357EEC0-F11B-1494-09C0-0878260FEDBA}"/>
                  </a:ext>
                </a:extLst>
              </p:cNvPr>
              <p:cNvSpPr/>
              <p:nvPr/>
            </p:nvSpPr>
            <p:spPr>
              <a:xfrm>
                <a:off x="3107414" y="5348234"/>
                <a:ext cx="172332" cy="172332"/>
              </a:xfrm>
              <a:prstGeom prst="ellipse">
                <a:avLst/>
              </a:prstGeom>
              <a:solidFill>
                <a:schemeClr val="accent5">
                  <a:lumMod val="40000"/>
                  <a:lumOff val="6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36" name="Gráfico 35" descr="bolas de harvey 100% con relleno sólido">
                <a:extLst>
                  <a:ext uri="{FF2B5EF4-FFF2-40B4-BE49-F238E27FC236}">
                    <a16:creationId xmlns:a16="http://schemas.microsoft.com/office/drawing/2014/main" id="{D333C7FE-0B72-F113-4291-09B94304613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154884" y="5395704"/>
                <a:ext cx="77392" cy="77392"/>
              </a:xfrm>
              <a:prstGeom prst="rect">
                <a:avLst/>
              </a:prstGeom>
            </p:spPr>
          </p:pic>
        </p:grpSp>
        <p:grpSp>
          <p:nvGrpSpPr>
            <p:cNvPr id="16" name="Grupo 15">
              <a:extLst>
                <a:ext uri="{FF2B5EF4-FFF2-40B4-BE49-F238E27FC236}">
                  <a16:creationId xmlns:a16="http://schemas.microsoft.com/office/drawing/2014/main" id="{11BB4985-5294-B1C9-89B3-A40055522000}"/>
                </a:ext>
              </a:extLst>
            </p:cNvPr>
            <p:cNvGrpSpPr/>
            <p:nvPr/>
          </p:nvGrpSpPr>
          <p:grpSpPr>
            <a:xfrm flipH="1">
              <a:off x="6285972" y="3354073"/>
              <a:ext cx="160413" cy="160413"/>
              <a:chOff x="2466195" y="1407834"/>
              <a:chExt cx="863232" cy="863232"/>
            </a:xfrm>
          </p:grpSpPr>
          <p:sp>
            <p:nvSpPr>
              <p:cNvPr id="33" name="Elipse 32">
                <a:extLst>
                  <a:ext uri="{FF2B5EF4-FFF2-40B4-BE49-F238E27FC236}">
                    <a16:creationId xmlns:a16="http://schemas.microsoft.com/office/drawing/2014/main" id="{250F4E93-89D9-36B4-14DA-411D3436A06E}"/>
                  </a:ext>
                </a:extLst>
              </p:cNvPr>
              <p:cNvSpPr/>
              <p:nvPr/>
            </p:nvSpPr>
            <p:spPr>
              <a:xfrm>
                <a:off x="2466195" y="1407834"/>
                <a:ext cx="863232" cy="863232"/>
              </a:xfrm>
              <a:prstGeom prst="ellipse">
                <a:avLst/>
              </a:prstGeom>
              <a:solidFill>
                <a:srgbClr val="7F7F7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34" name="Gráfico 33" descr="bolas de harvey 100% con relleno sólido">
                <a:extLst>
                  <a:ext uri="{FF2B5EF4-FFF2-40B4-BE49-F238E27FC236}">
                    <a16:creationId xmlns:a16="http://schemas.microsoft.com/office/drawing/2014/main" id="{D9CC22EB-D7CE-071E-E36D-C8FE4B6A5F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3978" y="1645617"/>
                <a:ext cx="387665" cy="387665"/>
              </a:xfrm>
              <a:prstGeom prst="rect">
                <a:avLst/>
              </a:prstGeom>
            </p:spPr>
          </p:pic>
        </p:grpSp>
        <p:grpSp>
          <p:nvGrpSpPr>
            <p:cNvPr id="17" name="Grupo 16">
              <a:extLst>
                <a:ext uri="{FF2B5EF4-FFF2-40B4-BE49-F238E27FC236}">
                  <a16:creationId xmlns:a16="http://schemas.microsoft.com/office/drawing/2014/main" id="{C780C9C8-3FC1-393C-40C7-6EFB015B9C72}"/>
                </a:ext>
              </a:extLst>
            </p:cNvPr>
            <p:cNvGrpSpPr/>
            <p:nvPr/>
          </p:nvGrpSpPr>
          <p:grpSpPr>
            <a:xfrm flipH="1">
              <a:off x="4374257" y="2218466"/>
              <a:ext cx="160413" cy="160413"/>
              <a:chOff x="2466195" y="1407834"/>
              <a:chExt cx="863232" cy="863232"/>
            </a:xfrm>
          </p:grpSpPr>
          <p:sp>
            <p:nvSpPr>
              <p:cNvPr id="31" name="Elipse 30">
                <a:extLst>
                  <a:ext uri="{FF2B5EF4-FFF2-40B4-BE49-F238E27FC236}">
                    <a16:creationId xmlns:a16="http://schemas.microsoft.com/office/drawing/2014/main" id="{93605A32-8169-5446-1A0E-D8A8EF289A55}"/>
                  </a:ext>
                </a:extLst>
              </p:cNvPr>
              <p:cNvSpPr/>
              <p:nvPr/>
            </p:nvSpPr>
            <p:spPr>
              <a:xfrm>
                <a:off x="2466195" y="1407834"/>
                <a:ext cx="863232" cy="863232"/>
              </a:xfrm>
              <a:prstGeom prst="ellipse">
                <a:avLst/>
              </a:prstGeom>
              <a:solidFill>
                <a:srgbClr val="7F7F7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32" name="Gráfico 31" descr="bolas de harvey 100% con relleno sólido">
                <a:extLst>
                  <a:ext uri="{FF2B5EF4-FFF2-40B4-BE49-F238E27FC236}">
                    <a16:creationId xmlns:a16="http://schemas.microsoft.com/office/drawing/2014/main" id="{F9F9378D-8368-E8A6-3AB8-E6073A6534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03978" y="1645617"/>
                <a:ext cx="387665" cy="387665"/>
              </a:xfrm>
              <a:prstGeom prst="rect">
                <a:avLst/>
              </a:prstGeom>
            </p:spPr>
          </p:pic>
        </p:grpSp>
        <p:sp>
          <p:nvSpPr>
            <p:cNvPr id="18" name="Arco 17">
              <a:extLst>
                <a:ext uri="{FF2B5EF4-FFF2-40B4-BE49-F238E27FC236}">
                  <a16:creationId xmlns:a16="http://schemas.microsoft.com/office/drawing/2014/main" id="{5E261E93-490F-9ECB-3CC3-F8B63C17C7AF}"/>
                </a:ext>
              </a:extLst>
            </p:cNvPr>
            <p:cNvSpPr/>
            <p:nvPr/>
          </p:nvSpPr>
          <p:spPr>
            <a:xfrm rot="20075801">
              <a:off x="4239759" y="4876363"/>
              <a:ext cx="787400" cy="7747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9" name="Arco 18">
              <a:extLst>
                <a:ext uri="{FF2B5EF4-FFF2-40B4-BE49-F238E27FC236}">
                  <a16:creationId xmlns:a16="http://schemas.microsoft.com/office/drawing/2014/main" id="{3D72AB93-0A77-6A98-CAE4-04F9B95D47FE}"/>
                </a:ext>
              </a:extLst>
            </p:cNvPr>
            <p:cNvSpPr/>
            <p:nvPr/>
          </p:nvSpPr>
          <p:spPr>
            <a:xfrm rot="17605195">
              <a:off x="3903209" y="4786093"/>
              <a:ext cx="787400" cy="7747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CuadroTexto 19">
              <a:extLst>
                <a:ext uri="{FF2B5EF4-FFF2-40B4-BE49-F238E27FC236}">
                  <a16:creationId xmlns:a16="http://schemas.microsoft.com/office/drawing/2014/main" id="{64FB1FD0-90BC-A970-95E6-04C84134804D}"/>
                </a:ext>
              </a:extLst>
            </p:cNvPr>
            <p:cNvSpPr txBox="1"/>
            <p:nvPr/>
          </p:nvSpPr>
          <p:spPr>
            <a:xfrm>
              <a:off x="2396179" y="2439575"/>
              <a:ext cx="457200" cy="400110"/>
            </a:xfrm>
            <a:prstGeom prst="rect">
              <a:avLst/>
            </a:prstGeom>
            <a:noFill/>
          </p:spPr>
          <p:txBody>
            <a:bodyPr wrap="square" rtlCol="0">
              <a:spAutoFit/>
            </a:bodyPr>
            <a:lstStyle/>
            <a:p>
              <a:r>
                <a:rPr lang="es-ES" sz="2000" i="1" dirty="0">
                  <a:solidFill>
                    <a:srgbClr val="4B4B4B"/>
                  </a:solidFill>
                </a:rPr>
                <a:t>A</a:t>
              </a:r>
            </a:p>
          </p:txBody>
        </p:sp>
        <p:sp>
          <p:nvSpPr>
            <p:cNvPr id="21" name="CuadroTexto 20">
              <a:extLst>
                <a:ext uri="{FF2B5EF4-FFF2-40B4-BE49-F238E27FC236}">
                  <a16:creationId xmlns:a16="http://schemas.microsoft.com/office/drawing/2014/main" id="{14DF5423-105A-7A3D-812F-76495F78DDAC}"/>
                </a:ext>
              </a:extLst>
            </p:cNvPr>
            <p:cNvSpPr txBox="1"/>
            <p:nvPr/>
          </p:nvSpPr>
          <p:spPr>
            <a:xfrm>
              <a:off x="6490572" y="3059892"/>
              <a:ext cx="457200" cy="400110"/>
            </a:xfrm>
            <a:prstGeom prst="rect">
              <a:avLst/>
            </a:prstGeom>
            <a:noFill/>
          </p:spPr>
          <p:txBody>
            <a:bodyPr wrap="square" rtlCol="0">
              <a:spAutoFit/>
            </a:bodyPr>
            <a:lstStyle/>
            <a:p>
              <a:r>
                <a:rPr lang="es-ES" sz="2000" i="1" dirty="0">
                  <a:solidFill>
                    <a:srgbClr val="4B4B4B"/>
                  </a:solidFill>
                  <a:latin typeface="+mj-lt"/>
                </a:rPr>
                <a:t>C</a:t>
              </a:r>
              <a:endParaRPr lang="es-ES" i="1" dirty="0">
                <a:solidFill>
                  <a:srgbClr val="4B4B4B"/>
                </a:solidFill>
                <a:latin typeface="+mj-lt"/>
              </a:endParaRPr>
            </a:p>
          </p:txBody>
        </p:sp>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7070EF9F-A816-17E5-AE9A-B141EE14453F}"/>
                    </a:ext>
                  </a:extLst>
                </p:cNvPr>
                <p:cNvSpPr txBox="1"/>
                <p:nvPr/>
              </p:nvSpPr>
              <p:spPr>
                <a:xfrm>
                  <a:off x="4048566" y="4451418"/>
                  <a:ext cx="2131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ea typeface="Cambria Math" panose="02040503050406030204" pitchFamily="18" charset="0"/>
                          </a:rPr>
                          <m:t>𝜶</m:t>
                        </m:r>
                      </m:oMath>
                    </m:oMathPara>
                  </a14:m>
                  <a:endParaRPr lang="es-ES" b="1" dirty="0">
                    <a:latin typeface="Avenir Next LT Pro" panose="020B0504020202020204" pitchFamily="34" charset="0"/>
                  </a:endParaRPr>
                </a:p>
              </p:txBody>
            </p:sp>
          </mc:Choice>
          <mc:Fallback xmlns="">
            <p:sp>
              <p:nvSpPr>
                <p:cNvPr id="35" name="CuadroTexto 34">
                  <a:extLst>
                    <a:ext uri="{FF2B5EF4-FFF2-40B4-BE49-F238E27FC236}">
                      <a16:creationId xmlns:a16="http://schemas.microsoft.com/office/drawing/2014/main" id="{7EC56D3D-8D97-5DAC-3E6B-0C2DC5F21280}"/>
                    </a:ext>
                  </a:extLst>
                </p:cNvPr>
                <p:cNvSpPr txBox="1">
                  <a:spLocks noRot="1" noChangeAspect="1" noMove="1" noResize="1" noEditPoints="1" noAdjustHandles="1" noChangeArrowheads="1" noChangeShapeType="1" noTextEdit="1"/>
                </p:cNvSpPr>
                <p:nvPr/>
              </p:nvSpPr>
              <p:spPr>
                <a:xfrm>
                  <a:off x="4048566" y="4451418"/>
                  <a:ext cx="213199" cy="276999"/>
                </a:xfrm>
                <a:prstGeom prst="rect">
                  <a:avLst/>
                </a:prstGeom>
                <a:blipFill>
                  <a:blip r:embed="rId10"/>
                  <a:stretch>
                    <a:fillRect l="-14286" r="-1714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6BC6CD57-8304-7BED-7BE9-BA906C9A41DA}"/>
                    </a:ext>
                  </a:extLst>
                </p:cNvPr>
                <p:cNvSpPr txBox="1"/>
                <p:nvPr/>
              </p:nvSpPr>
              <p:spPr>
                <a:xfrm>
                  <a:off x="4773670" y="4519718"/>
                  <a:ext cx="2035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ea typeface="Cambria Math" panose="02040503050406030204" pitchFamily="18" charset="0"/>
                          </a:rPr>
                          <m:t>𝜷</m:t>
                        </m:r>
                      </m:oMath>
                    </m:oMathPara>
                  </a14:m>
                  <a:endParaRPr lang="es-ES" b="1" dirty="0"/>
                </a:p>
              </p:txBody>
            </p:sp>
          </mc:Choice>
          <mc:Fallback xmlns="">
            <p:sp>
              <p:nvSpPr>
                <p:cNvPr id="36" name="CuadroTexto 35">
                  <a:extLst>
                    <a:ext uri="{FF2B5EF4-FFF2-40B4-BE49-F238E27FC236}">
                      <a16:creationId xmlns:a16="http://schemas.microsoft.com/office/drawing/2014/main" id="{21C65D01-4E49-9D64-3987-6BE4D9BFCD1B}"/>
                    </a:ext>
                  </a:extLst>
                </p:cNvPr>
                <p:cNvSpPr txBox="1">
                  <a:spLocks noRot="1" noChangeAspect="1" noMove="1" noResize="1" noEditPoints="1" noAdjustHandles="1" noChangeArrowheads="1" noChangeShapeType="1" noTextEdit="1"/>
                </p:cNvSpPr>
                <p:nvPr/>
              </p:nvSpPr>
              <p:spPr>
                <a:xfrm>
                  <a:off x="4773670" y="4519718"/>
                  <a:ext cx="203582" cy="276999"/>
                </a:xfrm>
                <a:prstGeom prst="rect">
                  <a:avLst/>
                </a:prstGeom>
                <a:blipFill>
                  <a:blip r:embed="rId11"/>
                  <a:stretch>
                    <a:fillRect l="-41176" t="-4444" r="-41176" b="-35556"/>
                  </a:stretch>
                </a:blipFill>
              </p:spPr>
              <p:txBody>
                <a:bodyPr/>
                <a:lstStyle/>
                <a:p>
                  <a:r>
                    <a:rPr lang="es-ES">
                      <a:noFill/>
                    </a:rPr>
                    <a:t> </a:t>
                  </a:r>
                </a:p>
              </p:txBody>
            </p:sp>
          </mc:Fallback>
        </mc:AlternateContent>
        <p:sp>
          <p:nvSpPr>
            <p:cNvPr id="25" name="CuadroTexto 24">
              <a:extLst>
                <a:ext uri="{FF2B5EF4-FFF2-40B4-BE49-F238E27FC236}">
                  <a16:creationId xmlns:a16="http://schemas.microsoft.com/office/drawing/2014/main" id="{F8EB16F6-C4D1-8BBA-7602-30CD17A39FA7}"/>
                </a:ext>
              </a:extLst>
            </p:cNvPr>
            <p:cNvSpPr txBox="1"/>
            <p:nvPr/>
          </p:nvSpPr>
          <p:spPr>
            <a:xfrm>
              <a:off x="4507893" y="5626676"/>
              <a:ext cx="457200" cy="400110"/>
            </a:xfrm>
            <a:prstGeom prst="rect">
              <a:avLst/>
            </a:prstGeom>
            <a:noFill/>
          </p:spPr>
          <p:txBody>
            <a:bodyPr wrap="square" rtlCol="0">
              <a:spAutoFit/>
            </a:bodyPr>
            <a:lstStyle/>
            <a:p>
              <a:r>
                <a:rPr lang="es-ES" sz="2000" i="1" dirty="0">
                  <a:solidFill>
                    <a:schemeClr val="accent5">
                      <a:lumMod val="60000"/>
                      <a:lumOff val="40000"/>
                    </a:schemeClr>
                  </a:solidFill>
                  <a:latin typeface="+mj-lt"/>
                </a:rPr>
                <a:t>P</a:t>
              </a:r>
            </a:p>
          </p:txBody>
        </p:sp>
        <p:cxnSp>
          <p:nvCxnSpPr>
            <p:cNvPr id="26" name="Conector recto de flecha 25">
              <a:extLst>
                <a:ext uri="{FF2B5EF4-FFF2-40B4-BE49-F238E27FC236}">
                  <a16:creationId xmlns:a16="http://schemas.microsoft.com/office/drawing/2014/main" id="{6ABE95F8-F470-6591-AC91-685C123A7CFE}"/>
                </a:ext>
              </a:extLst>
            </p:cNvPr>
            <p:cNvCxnSpPr>
              <a:cxnSpLocks/>
            </p:cNvCxnSpPr>
            <p:nvPr/>
          </p:nvCxnSpPr>
          <p:spPr>
            <a:xfrm flipV="1">
              <a:off x="2396179" y="5274306"/>
              <a:ext cx="0" cy="524703"/>
            </a:xfrm>
            <a:prstGeom prst="straightConnector1">
              <a:avLst/>
            </a:prstGeom>
            <a:ln w="28575">
              <a:solidFill>
                <a:srgbClr val="090804"/>
              </a:solidFill>
              <a:tailEnd type="triangle"/>
            </a:ln>
          </p:spPr>
          <p:style>
            <a:lnRef idx="2">
              <a:schemeClr val="dk1"/>
            </a:lnRef>
            <a:fillRef idx="0">
              <a:schemeClr val="dk1"/>
            </a:fillRef>
            <a:effectRef idx="1">
              <a:schemeClr val="dk1"/>
            </a:effectRef>
            <a:fontRef idx="minor">
              <a:schemeClr val="tx1"/>
            </a:fontRef>
          </p:style>
        </p:cxnSp>
        <p:cxnSp>
          <p:nvCxnSpPr>
            <p:cNvPr id="27" name="Conector recto de flecha 26">
              <a:extLst>
                <a:ext uri="{FF2B5EF4-FFF2-40B4-BE49-F238E27FC236}">
                  <a16:creationId xmlns:a16="http://schemas.microsoft.com/office/drawing/2014/main" id="{B61027E0-F5C1-76B5-F76E-20A2DB1F7B30}"/>
                </a:ext>
              </a:extLst>
            </p:cNvPr>
            <p:cNvCxnSpPr>
              <a:cxnSpLocks/>
            </p:cNvCxnSpPr>
            <p:nvPr/>
          </p:nvCxnSpPr>
          <p:spPr>
            <a:xfrm rot="5400000" flipV="1">
              <a:off x="2646627" y="5523895"/>
              <a:ext cx="0" cy="524703"/>
            </a:xfrm>
            <a:prstGeom prst="straightConnector1">
              <a:avLst/>
            </a:prstGeom>
            <a:ln w="28575">
              <a:solidFill>
                <a:srgbClr val="090804"/>
              </a:solidFill>
              <a:tailEnd type="triangle"/>
            </a:ln>
          </p:spPr>
          <p:style>
            <a:lnRef idx="2">
              <a:schemeClr val="dk1"/>
            </a:lnRef>
            <a:fillRef idx="0">
              <a:schemeClr val="dk1"/>
            </a:fillRef>
            <a:effectRef idx="1">
              <a:schemeClr val="dk1"/>
            </a:effectRef>
            <a:fontRef idx="minor">
              <a:schemeClr val="tx1"/>
            </a:fontRef>
          </p:style>
        </p:cxnSp>
        <p:sp>
          <p:nvSpPr>
            <p:cNvPr id="30" name="CuadroTexto 29">
              <a:extLst>
                <a:ext uri="{FF2B5EF4-FFF2-40B4-BE49-F238E27FC236}">
                  <a16:creationId xmlns:a16="http://schemas.microsoft.com/office/drawing/2014/main" id="{83A31D9E-0B27-C504-D089-6E5BD7A3BAFF}"/>
                </a:ext>
              </a:extLst>
            </p:cNvPr>
            <p:cNvSpPr txBox="1"/>
            <p:nvPr/>
          </p:nvSpPr>
          <p:spPr>
            <a:xfrm>
              <a:off x="2136702" y="5719009"/>
              <a:ext cx="457200" cy="307777"/>
            </a:xfrm>
            <a:prstGeom prst="rect">
              <a:avLst/>
            </a:prstGeom>
            <a:noFill/>
          </p:spPr>
          <p:txBody>
            <a:bodyPr wrap="square" rtlCol="0">
              <a:spAutoFit/>
            </a:bodyPr>
            <a:lstStyle/>
            <a:p>
              <a:r>
                <a:rPr lang="es-ES" sz="1400" i="1" dirty="0">
                  <a:latin typeface="+mj-lt"/>
                </a:rPr>
                <a:t>O</a:t>
              </a:r>
              <a:endParaRPr lang="es-ES" sz="2000" i="1" dirty="0">
                <a:latin typeface="+mj-lt"/>
              </a:endParaRPr>
            </a:p>
          </p:txBody>
        </p:sp>
      </p:grpSp>
      <p:sp>
        <p:nvSpPr>
          <p:cNvPr id="5" name="!!Título 1">
            <a:extLst>
              <a:ext uri="{FF2B5EF4-FFF2-40B4-BE49-F238E27FC236}">
                <a16:creationId xmlns:a16="http://schemas.microsoft.com/office/drawing/2014/main" id="{52AC8314-5E9F-58FC-E666-5EAB6751FD59}"/>
              </a:ext>
            </a:extLst>
          </p:cNvPr>
          <p:cNvSpPr txBox="1">
            <a:spLocks/>
          </p:cNvSpPr>
          <p:nvPr/>
        </p:nvSpPr>
        <p:spPr>
          <a:xfrm>
            <a:off x="-8191369" y="507182"/>
            <a:ext cx="5857235" cy="6877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4000" b="1" dirty="0" err="1">
                <a:solidFill>
                  <a:schemeClr val="bg1"/>
                </a:solidFill>
                <a:latin typeface="Avenir Next LT Pro" panose="020B0504020202020204" pitchFamily="34" charset="0"/>
              </a:rPr>
              <a:t>The</a:t>
            </a:r>
            <a:r>
              <a:rPr lang="es-ES" sz="4000" b="1" dirty="0">
                <a:solidFill>
                  <a:schemeClr val="bg1"/>
                </a:solidFill>
                <a:latin typeface="Avenir Next LT Pro" panose="020B0504020202020204" pitchFamily="34" charset="0"/>
              </a:rPr>
              <a:t> </a:t>
            </a:r>
            <a:r>
              <a:rPr lang="es-ES" sz="4000" b="1" dirty="0" err="1">
                <a:solidFill>
                  <a:schemeClr val="bg1"/>
                </a:solidFill>
                <a:latin typeface="Avenir Next LT Pro" panose="020B0504020202020204" pitchFamily="34" charset="0"/>
              </a:rPr>
              <a:t>Resection</a:t>
            </a:r>
            <a:r>
              <a:rPr lang="es-ES" sz="4000" b="1" dirty="0">
                <a:solidFill>
                  <a:schemeClr val="bg1"/>
                </a:solidFill>
                <a:latin typeface="Avenir Next LT Pro" panose="020B0504020202020204" pitchFamily="34" charset="0"/>
              </a:rPr>
              <a:t> </a:t>
            </a:r>
            <a:r>
              <a:rPr lang="es-ES" sz="4000" b="1" dirty="0" err="1">
                <a:solidFill>
                  <a:schemeClr val="bg1"/>
                </a:solidFill>
                <a:latin typeface="Avenir Next LT Pro" panose="020B0504020202020204" pitchFamily="34" charset="0"/>
              </a:rPr>
              <a:t>Problem</a:t>
            </a:r>
            <a:endParaRPr lang="es-ES" sz="4000"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2788149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1.66667E-6 4.81481E-6 L 1.66667E-6 0.56273 " pathEditMode="relative" rAng="0" ptsTypes="AA">
                                      <p:cBhvr>
                                        <p:cTn id="6" dur="2000" fill="hold"/>
                                        <p:tgtEl>
                                          <p:spTgt spid="28"/>
                                        </p:tgtEl>
                                        <p:attrNameLst>
                                          <p:attrName>ppt_x</p:attrName>
                                          <p:attrName>ppt_y</p:attrName>
                                        </p:attrNameLst>
                                      </p:cBhvr>
                                      <p:rCtr x="0" y="28125"/>
                                    </p:animMotion>
                                  </p:childTnLst>
                                </p:cTn>
                              </p:par>
                              <p:par>
                                <p:cTn id="7" presetID="64" presetClass="path" presetSubtype="0" accel="50000" decel="50000" fill="hold" grpId="0" nodeType="withEffect">
                                  <p:stCondLst>
                                    <p:cond delay="0"/>
                                  </p:stCondLst>
                                  <p:childTnLst>
                                    <p:animMotion origin="layout" path="M 1.25E-6 -4.07407E-6 L 1.25E-6 -0.59004 " pathEditMode="relative" rAng="0" ptsTypes="AA">
                                      <p:cBhvr>
                                        <p:cTn id="8" dur="2000" fill="hold"/>
                                        <p:tgtEl>
                                          <p:spTgt spid="29"/>
                                        </p:tgtEl>
                                        <p:attrNameLst>
                                          <p:attrName>ppt_x</p:attrName>
                                          <p:attrName>ppt_y</p:attrName>
                                        </p:attrNameLst>
                                      </p:cBhvr>
                                      <p:rCtr x="0" y="-295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29F8813-D77E-DE87-0481-5DB45723257F}"/>
              </a:ext>
            </a:extLst>
          </p:cNvPr>
          <p:cNvSpPr>
            <a:spLocks/>
          </p:cNvSpPr>
          <p:nvPr/>
        </p:nvSpPr>
        <p:spPr>
          <a:xfrm>
            <a:off x="1"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Grupo 14">
            <a:extLst>
              <a:ext uri="{FF2B5EF4-FFF2-40B4-BE49-F238E27FC236}">
                <a16:creationId xmlns:a16="http://schemas.microsoft.com/office/drawing/2014/main" id="{2A7CDCCD-BC2D-9C29-91FD-D3F91A8F92CA}"/>
              </a:ext>
            </a:extLst>
          </p:cNvPr>
          <p:cNvGrpSpPr/>
          <p:nvPr/>
        </p:nvGrpSpPr>
        <p:grpSpPr>
          <a:xfrm>
            <a:off x="774094" y="1130051"/>
            <a:ext cx="2597345" cy="2597345"/>
            <a:chOff x="799734" y="1157151"/>
            <a:chExt cx="2597345" cy="2597345"/>
          </a:xfrm>
        </p:grpSpPr>
        <p:sp>
          <p:nvSpPr>
            <p:cNvPr id="16" name="Arco de bloque 15">
              <a:extLst>
                <a:ext uri="{FF2B5EF4-FFF2-40B4-BE49-F238E27FC236}">
                  <a16:creationId xmlns:a16="http://schemas.microsoft.com/office/drawing/2014/main" id="{A2C73F06-804A-F456-D8D6-3CE28284402F}"/>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7" name="CuadroTexto 16">
              <a:extLst>
                <a:ext uri="{FF2B5EF4-FFF2-40B4-BE49-F238E27FC236}">
                  <a16:creationId xmlns:a16="http://schemas.microsoft.com/office/drawing/2014/main" id="{A0CB1CC6-B3CE-DCE4-3C56-EF8BDEACA15A}"/>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Geometric</a:t>
              </a:r>
              <a:endParaRPr lang="es-ES" dirty="0"/>
            </a:p>
          </p:txBody>
        </p:sp>
      </p:grpSp>
      <p:grpSp>
        <p:nvGrpSpPr>
          <p:cNvPr id="13" name="Grupo 12">
            <a:extLst>
              <a:ext uri="{FF2B5EF4-FFF2-40B4-BE49-F238E27FC236}">
                <a16:creationId xmlns:a16="http://schemas.microsoft.com/office/drawing/2014/main" id="{DCA1F404-9EA1-47B6-82F7-20B644EE8147}"/>
              </a:ext>
            </a:extLst>
          </p:cNvPr>
          <p:cNvGrpSpPr/>
          <p:nvPr/>
        </p:nvGrpSpPr>
        <p:grpSpPr>
          <a:xfrm rot="10800000">
            <a:off x="763972" y="1145843"/>
            <a:ext cx="2597345" cy="2597345"/>
            <a:chOff x="799734" y="1157151"/>
            <a:chExt cx="2597345" cy="2597345"/>
          </a:xfrm>
        </p:grpSpPr>
        <p:sp>
          <p:nvSpPr>
            <p:cNvPr id="8" name="Arco de bloque 7">
              <a:extLst>
                <a:ext uri="{FF2B5EF4-FFF2-40B4-BE49-F238E27FC236}">
                  <a16:creationId xmlns:a16="http://schemas.microsoft.com/office/drawing/2014/main" id="{8FCC1A36-88F7-41D7-B1AB-C297A165CF67}"/>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1" name="CuadroTexto 10">
              <a:extLst>
                <a:ext uri="{FF2B5EF4-FFF2-40B4-BE49-F238E27FC236}">
                  <a16:creationId xmlns:a16="http://schemas.microsoft.com/office/drawing/2014/main" id="{CDAA6A19-CFEB-2AC1-2648-B6423C2757FC}"/>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Trigonometric</a:t>
              </a:r>
              <a:endParaRPr lang="es-ES" dirty="0"/>
            </a:p>
          </p:txBody>
        </p:sp>
      </p:grpSp>
      <p:grpSp>
        <p:nvGrpSpPr>
          <p:cNvPr id="27" name="Grupo 26">
            <a:extLst>
              <a:ext uri="{FF2B5EF4-FFF2-40B4-BE49-F238E27FC236}">
                <a16:creationId xmlns:a16="http://schemas.microsoft.com/office/drawing/2014/main" id="{ED9373E8-3E64-CEA3-6A1A-2973453C4731}"/>
              </a:ext>
            </a:extLst>
          </p:cNvPr>
          <p:cNvGrpSpPr>
            <a:grpSpLocks/>
          </p:cNvGrpSpPr>
          <p:nvPr/>
        </p:nvGrpSpPr>
        <p:grpSpPr>
          <a:xfrm rot="10629655">
            <a:off x="782730" y="1130051"/>
            <a:ext cx="2597345" cy="2597345"/>
            <a:chOff x="799734" y="1157151"/>
            <a:chExt cx="2597345" cy="2597345"/>
          </a:xfrm>
        </p:grpSpPr>
        <p:sp>
          <p:nvSpPr>
            <p:cNvPr id="28" name="Arco de bloque 27">
              <a:extLst>
                <a:ext uri="{FF2B5EF4-FFF2-40B4-BE49-F238E27FC236}">
                  <a16:creationId xmlns:a16="http://schemas.microsoft.com/office/drawing/2014/main" id="{5099ECB7-33AF-9FD5-0A21-35F22515CC41}"/>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29" name="CuadroTexto 28">
              <a:extLst>
                <a:ext uri="{FF2B5EF4-FFF2-40B4-BE49-F238E27FC236}">
                  <a16:creationId xmlns:a16="http://schemas.microsoft.com/office/drawing/2014/main" id="{2F62791C-9765-66D3-8429-419F2AC234BB}"/>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Iterative</a:t>
              </a:r>
              <a:endParaRPr lang="es-ES" dirty="0"/>
            </a:p>
          </p:txBody>
        </p:sp>
      </p:grpSp>
      <p:sp>
        <p:nvSpPr>
          <p:cNvPr id="7" name="Rectángulo 6">
            <a:extLst>
              <a:ext uri="{FF2B5EF4-FFF2-40B4-BE49-F238E27FC236}">
                <a16:creationId xmlns:a16="http://schemas.microsoft.com/office/drawing/2014/main" id="{DBC0DDE8-1FBA-BB26-442E-B01549B50387}"/>
              </a:ext>
            </a:extLst>
          </p:cNvPr>
          <p:cNvSpPr>
            <a:spLocks noGrp="1" noRot="1" noMove="1" noResize="1" noEditPoints="1" noAdjustHandles="1" noChangeArrowheads="1" noChangeShapeType="1"/>
          </p:cNvSpPr>
          <p:nvPr/>
        </p:nvSpPr>
        <p:spPr>
          <a:xfrm>
            <a:off x="8042432"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p:graphicFrame>
        <p:nvGraphicFramePr>
          <p:cNvPr id="19" name="Diagrama 18">
            <a:extLst>
              <a:ext uri="{FF2B5EF4-FFF2-40B4-BE49-F238E27FC236}">
                <a16:creationId xmlns:a16="http://schemas.microsoft.com/office/drawing/2014/main" id="{04C1F2BA-B2C2-D911-065F-080974A84788}"/>
              </a:ext>
            </a:extLst>
          </p:cNvPr>
          <p:cNvGraphicFramePr/>
          <p:nvPr>
            <p:extLst>
              <p:ext uri="{D42A27DB-BD31-4B8C-83A1-F6EECF244321}">
                <p14:modId xmlns:p14="http://schemas.microsoft.com/office/powerpoint/2010/main" val="3215222197"/>
              </p:ext>
            </p:extLst>
          </p:nvPr>
        </p:nvGraphicFramePr>
        <p:xfrm>
          <a:off x="8509037" y="4105135"/>
          <a:ext cx="1311233" cy="233910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CuadroTexto 13">
            <a:extLst>
              <a:ext uri="{FF2B5EF4-FFF2-40B4-BE49-F238E27FC236}">
                <a16:creationId xmlns:a16="http://schemas.microsoft.com/office/drawing/2014/main" id="{9C658D09-1234-872B-A502-CC7DC2BBBBEE}"/>
              </a:ext>
            </a:extLst>
          </p:cNvPr>
          <p:cNvSpPr txBox="1"/>
          <p:nvPr/>
        </p:nvSpPr>
        <p:spPr>
          <a:xfrm>
            <a:off x="8211253" y="2217577"/>
            <a:ext cx="3785024" cy="1815882"/>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Geometric methods use geometrical constructions and properties of the known points to calculate the position of the observer. These methods are based on the use of geometric and graphic principles to solve the problem.</a:t>
            </a:r>
            <a:endParaRPr lang="es-ES" sz="1600" dirty="0">
              <a:solidFill>
                <a:schemeClr val="bg1"/>
              </a:solidFill>
              <a:latin typeface="Avenir Next LT Pro" panose="020B0504020202020204" pitchFamily="34" charset="0"/>
            </a:endParaRPr>
          </a:p>
        </p:txBody>
      </p:sp>
      <p:pic>
        <p:nvPicPr>
          <p:cNvPr id="9" name="Gráfico 8" descr="Esfera con relleno sólido">
            <a:extLst>
              <a:ext uri="{FF2B5EF4-FFF2-40B4-BE49-F238E27FC236}">
                <a16:creationId xmlns:a16="http://schemas.microsoft.com/office/drawing/2014/main" id="{353A80AA-37D0-B022-3F89-A02465FA145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80367" y="1130051"/>
            <a:ext cx="1001389" cy="1001389"/>
          </a:xfrm>
          <a:prstGeom prst="rect">
            <a:avLst/>
          </a:prstGeom>
        </p:spPr>
      </p:pic>
      <p:cxnSp>
        <p:nvCxnSpPr>
          <p:cNvPr id="20" name="Conector recto 19">
            <a:extLst>
              <a:ext uri="{FF2B5EF4-FFF2-40B4-BE49-F238E27FC236}">
                <a16:creationId xmlns:a16="http://schemas.microsoft.com/office/drawing/2014/main" id="{0530B6E0-5FD4-DA2F-B276-0D98C55174B8}"/>
              </a:ext>
            </a:extLst>
          </p:cNvPr>
          <p:cNvCxnSpPr>
            <a:cxnSpLocks/>
          </p:cNvCxnSpPr>
          <p:nvPr/>
        </p:nvCxnSpPr>
        <p:spPr>
          <a:xfrm>
            <a:off x="8358084" y="4105135"/>
            <a:ext cx="0" cy="232546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6" name="Grupo 25">
            <a:extLst>
              <a:ext uri="{FF2B5EF4-FFF2-40B4-BE49-F238E27FC236}">
                <a16:creationId xmlns:a16="http://schemas.microsoft.com/office/drawing/2014/main" id="{9E516EFD-47D2-128A-D6BF-51C84297EADE}"/>
              </a:ext>
            </a:extLst>
          </p:cNvPr>
          <p:cNvGrpSpPr/>
          <p:nvPr/>
        </p:nvGrpSpPr>
        <p:grpSpPr>
          <a:xfrm>
            <a:off x="746970" y="2094567"/>
            <a:ext cx="2668867" cy="2668867"/>
            <a:chOff x="746970" y="2094567"/>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46970" y="2094567"/>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54437" y="2202034"/>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67461" y="2315058"/>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spTree>
    <p:extLst>
      <p:ext uri="{BB962C8B-B14F-4D97-AF65-F5344CB8AC3E}">
        <p14:creationId xmlns:p14="http://schemas.microsoft.com/office/powerpoint/2010/main" val="216572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1000"/>
                                        <p:tgtEl>
                                          <p:spTgt spid="19"/>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DBC0DDE8-1FBA-BB26-442E-B01549B50387}"/>
              </a:ext>
            </a:extLst>
          </p:cNvPr>
          <p:cNvSpPr>
            <a:spLocks noGrp="1" noRot="1" noMove="1" noResize="1" noEditPoints="1" noAdjustHandles="1" noChangeArrowheads="1" noChangeShapeType="1"/>
          </p:cNvSpPr>
          <p:nvPr/>
        </p:nvSpPr>
        <p:spPr>
          <a:xfrm>
            <a:off x="8042432"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p:sp>
        <p:nvSpPr>
          <p:cNvPr id="5" name="Rectángulo 4">
            <a:extLst>
              <a:ext uri="{FF2B5EF4-FFF2-40B4-BE49-F238E27FC236}">
                <a16:creationId xmlns:a16="http://schemas.microsoft.com/office/drawing/2014/main" id="{C29F8813-D77E-DE87-0481-5DB45723257F}"/>
              </a:ext>
            </a:extLst>
          </p:cNvPr>
          <p:cNvSpPr>
            <a:spLocks/>
          </p:cNvSpPr>
          <p:nvPr/>
        </p:nvSpPr>
        <p:spPr>
          <a:xfrm>
            <a:off x="1"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5" name="Grupo 14">
            <a:extLst>
              <a:ext uri="{FF2B5EF4-FFF2-40B4-BE49-F238E27FC236}">
                <a16:creationId xmlns:a16="http://schemas.microsoft.com/office/drawing/2014/main" id="{2A7CDCCD-BC2D-9C29-91FD-D3F91A8F92CA}"/>
              </a:ext>
            </a:extLst>
          </p:cNvPr>
          <p:cNvGrpSpPr/>
          <p:nvPr/>
        </p:nvGrpSpPr>
        <p:grpSpPr>
          <a:xfrm rot="10964158">
            <a:off x="774094" y="1130051"/>
            <a:ext cx="2597345" cy="2597345"/>
            <a:chOff x="799734" y="1157151"/>
            <a:chExt cx="2597345" cy="2597345"/>
          </a:xfrm>
        </p:grpSpPr>
        <p:sp>
          <p:nvSpPr>
            <p:cNvPr id="16" name="Arco de bloque 15">
              <a:extLst>
                <a:ext uri="{FF2B5EF4-FFF2-40B4-BE49-F238E27FC236}">
                  <a16:creationId xmlns:a16="http://schemas.microsoft.com/office/drawing/2014/main" id="{A2C73F06-804A-F456-D8D6-3CE28284402F}"/>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7" name="CuadroTexto 16">
              <a:extLst>
                <a:ext uri="{FF2B5EF4-FFF2-40B4-BE49-F238E27FC236}">
                  <a16:creationId xmlns:a16="http://schemas.microsoft.com/office/drawing/2014/main" id="{A0CB1CC6-B3CE-DCE4-3C56-EF8BDEACA15A}"/>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Geometric</a:t>
              </a:r>
              <a:endParaRPr lang="es-ES" dirty="0"/>
            </a:p>
          </p:txBody>
        </p:sp>
      </p:grpSp>
      <p:sp>
        <p:nvSpPr>
          <p:cNvPr id="14" name="CuadroTexto 13">
            <a:extLst>
              <a:ext uri="{FF2B5EF4-FFF2-40B4-BE49-F238E27FC236}">
                <a16:creationId xmlns:a16="http://schemas.microsoft.com/office/drawing/2014/main" id="{9C658D09-1234-872B-A502-CC7DC2BBBBEE}"/>
              </a:ext>
            </a:extLst>
          </p:cNvPr>
          <p:cNvSpPr txBox="1"/>
          <p:nvPr/>
        </p:nvSpPr>
        <p:spPr>
          <a:xfrm>
            <a:off x="8277928" y="2350909"/>
            <a:ext cx="3425699" cy="1815882"/>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Iterative methods use iterative algorithms to converge to the observer position. These methods are based on the use of an initial estimate of the observer position, which is refined iteratively until convergence is achieved.</a:t>
            </a:r>
            <a:endParaRPr lang="es-ES" sz="1600" dirty="0">
              <a:solidFill>
                <a:schemeClr val="bg1"/>
              </a:solidFill>
              <a:latin typeface="Avenir Next LT Pro" panose="020B0504020202020204" pitchFamily="34" charset="0"/>
            </a:endParaRPr>
          </a:p>
        </p:txBody>
      </p:sp>
      <p:cxnSp>
        <p:nvCxnSpPr>
          <p:cNvPr id="20" name="Conector recto 19">
            <a:extLst>
              <a:ext uri="{FF2B5EF4-FFF2-40B4-BE49-F238E27FC236}">
                <a16:creationId xmlns:a16="http://schemas.microsoft.com/office/drawing/2014/main" id="{0530B6E0-5FD4-DA2F-B276-0D98C55174B8}"/>
              </a:ext>
            </a:extLst>
          </p:cNvPr>
          <p:cNvCxnSpPr>
            <a:cxnSpLocks/>
          </p:cNvCxnSpPr>
          <p:nvPr/>
        </p:nvCxnSpPr>
        <p:spPr>
          <a:xfrm>
            <a:off x="8424759" y="4238467"/>
            <a:ext cx="0" cy="43162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 name="Grupo 3">
            <a:extLst>
              <a:ext uri="{FF2B5EF4-FFF2-40B4-BE49-F238E27FC236}">
                <a16:creationId xmlns:a16="http://schemas.microsoft.com/office/drawing/2014/main" id="{F30192F7-1970-87B5-5898-4EBF36A59E8A}"/>
              </a:ext>
            </a:extLst>
          </p:cNvPr>
          <p:cNvGrpSpPr>
            <a:grpSpLocks/>
          </p:cNvGrpSpPr>
          <p:nvPr/>
        </p:nvGrpSpPr>
        <p:grpSpPr>
          <a:xfrm>
            <a:off x="782730" y="1130051"/>
            <a:ext cx="2597345" cy="2597345"/>
            <a:chOff x="799734" y="1157151"/>
            <a:chExt cx="2597345" cy="2597345"/>
          </a:xfrm>
        </p:grpSpPr>
        <p:sp>
          <p:nvSpPr>
            <p:cNvPr id="6" name="Arco de bloque 5">
              <a:extLst>
                <a:ext uri="{FF2B5EF4-FFF2-40B4-BE49-F238E27FC236}">
                  <a16:creationId xmlns:a16="http://schemas.microsoft.com/office/drawing/2014/main" id="{2F7FC849-9200-51B4-973D-D55BF588480C}"/>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2" name="CuadroTexto 11">
              <a:extLst>
                <a:ext uri="{FF2B5EF4-FFF2-40B4-BE49-F238E27FC236}">
                  <a16:creationId xmlns:a16="http://schemas.microsoft.com/office/drawing/2014/main" id="{F0C07F26-6A06-8547-1B86-38DC68BB1054}"/>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Iterative</a:t>
              </a:r>
              <a:endParaRPr lang="es-ES" dirty="0"/>
            </a:p>
          </p:txBody>
        </p:sp>
      </p:grpSp>
      <p:graphicFrame>
        <p:nvGraphicFramePr>
          <p:cNvPr id="27" name="Diagrama 26">
            <a:extLst>
              <a:ext uri="{FF2B5EF4-FFF2-40B4-BE49-F238E27FC236}">
                <a16:creationId xmlns:a16="http://schemas.microsoft.com/office/drawing/2014/main" id="{A7A10963-174A-4694-A922-FAA7BA996150}"/>
              </a:ext>
            </a:extLst>
          </p:cNvPr>
          <p:cNvGraphicFramePr/>
          <p:nvPr>
            <p:extLst>
              <p:ext uri="{D42A27DB-BD31-4B8C-83A1-F6EECF244321}">
                <p14:modId xmlns:p14="http://schemas.microsoft.com/office/powerpoint/2010/main" val="2093693850"/>
              </p:ext>
            </p:extLst>
          </p:nvPr>
        </p:nvGraphicFramePr>
        <p:xfrm>
          <a:off x="8511361" y="4238468"/>
          <a:ext cx="1375589" cy="52496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1" name="Grupo 30">
            <a:extLst>
              <a:ext uri="{FF2B5EF4-FFF2-40B4-BE49-F238E27FC236}">
                <a16:creationId xmlns:a16="http://schemas.microsoft.com/office/drawing/2014/main" id="{D82FB706-C68F-77C3-5A51-74482437751F}"/>
              </a:ext>
            </a:extLst>
          </p:cNvPr>
          <p:cNvGrpSpPr/>
          <p:nvPr/>
        </p:nvGrpSpPr>
        <p:grpSpPr>
          <a:xfrm>
            <a:off x="8199253" y="1230616"/>
            <a:ext cx="1099093" cy="1147373"/>
            <a:chOff x="6315269" y="1670905"/>
            <a:chExt cx="914400" cy="914400"/>
          </a:xfrm>
          <a:solidFill>
            <a:schemeClr val="bg1">
              <a:alpha val="50000"/>
            </a:schemeClr>
          </a:solidFill>
        </p:grpSpPr>
        <p:pic>
          <p:nvPicPr>
            <p:cNvPr id="24" name="Gráfico 23" descr="Repetir con relleno sólido">
              <a:extLst>
                <a:ext uri="{FF2B5EF4-FFF2-40B4-BE49-F238E27FC236}">
                  <a16:creationId xmlns:a16="http://schemas.microsoft.com/office/drawing/2014/main" id="{0C3467A0-F1A8-AA23-B805-A573DD0667A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815645" y="1788135"/>
              <a:ext cx="236399" cy="236399"/>
            </a:xfrm>
            <a:prstGeom prst="rect">
              <a:avLst/>
            </a:prstGeom>
          </p:spPr>
        </p:pic>
        <p:pic>
          <p:nvPicPr>
            <p:cNvPr id="30" name="Gráfico 29" descr="Gráfico de tendencia descendente con relleno sólido">
              <a:extLst>
                <a:ext uri="{FF2B5EF4-FFF2-40B4-BE49-F238E27FC236}">
                  <a16:creationId xmlns:a16="http://schemas.microsoft.com/office/drawing/2014/main" id="{252DBF20-E12C-166F-A567-F80060F1E6E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15269" y="1670905"/>
              <a:ext cx="914400" cy="914400"/>
            </a:xfrm>
            <a:prstGeom prst="rect">
              <a:avLst/>
            </a:prstGeom>
          </p:spPr>
        </p:pic>
      </p:grpSp>
      <p:grpSp>
        <p:nvGrpSpPr>
          <p:cNvPr id="33" name="Grupo 32">
            <a:extLst>
              <a:ext uri="{FF2B5EF4-FFF2-40B4-BE49-F238E27FC236}">
                <a16:creationId xmlns:a16="http://schemas.microsoft.com/office/drawing/2014/main" id="{E63D6CEC-1900-5015-2E5A-E7CE8303C0B8}"/>
              </a:ext>
            </a:extLst>
          </p:cNvPr>
          <p:cNvGrpSpPr>
            <a:grpSpLocks/>
          </p:cNvGrpSpPr>
          <p:nvPr/>
        </p:nvGrpSpPr>
        <p:grpSpPr>
          <a:xfrm rot="10529235">
            <a:off x="774093" y="1130050"/>
            <a:ext cx="2597345" cy="2597345"/>
            <a:chOff x="799734" y="1157151"/>
            <a:chExt cx="2597345" cy="2597345"/>
          </a:xfrm>
        </p:grpSpPr>
        <p:sp>
          <p:nvSpPr>
            <p:cNvPr id="34" name="Arco de bloque 33">
              <a:extLst>
                <a:ext uri="{FF2B5EF4-FFF2-40B4-BE49-F238E27FC236}">
                  <a16:creationId xmlns:a16="http://schemas.microsoft.com/office/drawing/2014/main" id="{F020632A-38BA-1530-030E-77B7E10AB5E0}"/>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35" name="CuadroTexto 34">
              <a:extLst>
                <a:ext uri="{FF2B5EF4-FFF2-40B4-BE49-F238E27FC236}">
                  <a16:creationId xmlns:a16="http://schemas.microsoft.com/office/drawing/2014/main" id="{FB62F026-FFB2-4140-B895-9664E0FFE66D}"/>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Others</a:t>
              </a:r>
              <a:endParaRPr lang="es-ES" dirty="0"/>
            </a:p>
          </p:txBody>
        </p:sp>
      </p:grpSp>
      <p:grpSp>
        <p:nvGrpSpPr>
          <p:cNvPr id="26" name="Grupo 25">
            <a:extLst>
              <a:ext uri="{FF2B5EF4-FFF2-40B4-BE49-F238E27FC236}">
                <a16:creationId xmlns:a16="http://schemas.microsoft.com/office/drawing/2014/main" id="{9E516EFD-47D2-128A-D6BF-51C84297EADE}"/>
              </a:ext>
            </a:extLst>
          </p:cNvPr>
          <p:cNvGrpSpPr/>
          <p:nvPr/>
        </p:nvGrpSpPr>
        <p:grpSpPr>
          <a:xfrm>
            <a:off x="746970" y="2094567"/>
            <a:ext cx="2668867" cy="2668867"/>
            <a:chOff x="746970" y="2094567"/>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46970" y="2094567"/>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54437" y="2202034"/>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67461" y="2315058"/>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spTree>
    <p:extLst>
      <p:ext uri="{BB962C8B-B14F-4D97-AF65-F5344CB8AC3E}">
        <p14:creationId xmlns:p14="http://schemas.microsoft.com/office/powerpoint/2010/main" val="3929490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9" name="Imagen 18" descr="Dunas del desierto con dibujos de líneas">
            <a:extLst>
              <a:ext uri="{FF2B5EF4-FFF2-40B4-BE49-F238E27FC236}">
                <a16:creationId xmlns:a16="http://schemas.microsoft.com/office/drawing/2014/main" id="{444F37C8-4E8B-8DD0-6363-B94A80187BE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9" name="Grupo 28">
            <a:extLst>
              <a:ext uri="{FF2B5EF4-FFF2-40B4-BE49-F238E27FC236}">
                <a16:creationId xmlns:a16="http://schemas.microsoft.com/office/drawing/2014/main" id="{E89FE8BC-CD58-FCA9-B3AE-3BA7345C18F6}"/>
              </a:ext>
            </a:extLst>
          </p:cNvPr>
          <p:cNvGrpSpPr/>
          <p:nvPr/>
        </p:nvGrpSpPr>
        <p:grpSpPr>
          <a:xfrm>
            <a:off x="-3033968" y="2382070"/>
            <a:ext cx="3391618" cy="581819"/>
            <a:chOff x="-55489" y="1630172"/>
            <a:chExt cx="3180437" cy="581819"/>
          </a:xfrm>
          <a:solidFill>
            <a:schemeClr val="tx1">
              <a:lumMod val="85000"/>
              <a:lumOff val="15000"/>
            </a:schemeClr>
          </a:solidFill>
        </p:grpSpPr>
        <p:sp>
          <p:nvSpPr>
            <p:cNvPr id="32" name="Rectángulo: esquinas superiores redondeadas 31">
              <a:extLst>
                <a:ext uri="{FF2B5EF4-FFF2-40B4-BE49-F238E27FC236}">
                  <a16:creationId xmlns:a16="http://schemas.microsoft.com/office/drawing/2014/main" id="{BC0402B4-F111-523F-9E07-121D3A1537FF}"/>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CuadroTexto 32">
              <a:extLst>
                <a:ext uri="{FF2B5EF4-FFF2-40B4-BE49-F238E27FC236}">
                  <a16:creationId xmlns:a16="http://schemas.microsoft.com/office/drawing/2014/main" id="{AB950357-13F9-B332-FD2F-FCBE4BAABBC8}"/>
                </a:ext>
              </a:extLst>
            </p:cNvPr>
            <p:cNvSpPr txBox="1"/>
            <p:nvPr/>
          </p:nvSpPr>
          <p:spPr>
            <a:xfrm>
              <a:off x="-18051" y="1681094"/>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34" name="Grupo 33">
            <a:extLst>
              <a:ext uri="{FF2B5EF4-FFF2-40B4-BE49-F238E27FC236}">
                <a16:creationId xmlns:a16="http://schemas.microsoft.com/office/drawing/2014/main" id="{FA0AD5FE-E556-5888-9741-B6A69D25D208}"/>
              </a:ext>
            </a:extLst>
          </p:cNvPr>
          <p:cNvGrpSpPr/>
          <p:nvPr/>
        </p:nvGrpSpPr>
        <p:grpSpPr>
          <a:xfrm>
            <a:off x="-3033968" y="3138368"/>
            <a:ext cx="3391618" cy="581819"/>
            <a:chOff x="-55489" y="1630172"/>
            <a:chExt cx="3180437" cy="581819"/>
          </a:xfrm>
          <a:solidFill>
            <a:schemeClr val="bg2">
              <a:lumMod val="50000"/>
            </a:schemeClr>
          </a:solidFill>
        </p:grpSpPr>
        <p:sp>
          <p:nvSpPr>
            <p:cNvPr id="35" name="Rectángulo: esquinas superiores redondeadas 34">
              <a:extLst>
                <a:ext uri="{FF2B5EF4-FFF2-40B4-BE49-F238E27FC236}">
                  <a16:creationId xmlns:a16="http://schemas.microsoft.com/office/drawing/2014/main" id="{51D2F067-E93E-B1BF-4F12-D7376E567578}"/>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CuadroTexto 35">
              <a:extLst>
                <a:ext uri="{FF2B5EF4-FFF2-40B4-BE49-F238E27FC236}">
                  <a16:creationId xmlns:a16="http://schemas.microsoft.com/office/drawing/2014/main" id="{7AD32F90-DCD8-F8DA-30A3-8BF1F96D38F2}"/>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23" name="Grupo 22">
            <a:extLst>
              <a:ext uri="{FF2B5EF4-FFF2-40B4-BE49-F238E27FC236}">
                <a16:creationId xmlns:a16="http://schemas.microsoft.com/office/drawing/2014/main" id="{4BFF79EC-6B41-E145-9A9F-9A32F24D3EBF}"/>
              </a:ext>
            </a:extLst>
          </p:cNvPr>
          <p:cNvGrpSpPr/>
          <p:nvPr/>
        </p:nvGrpSpPr>
        <p:grpSpPr>
          <a:xfrm>
            <a:off x="-2994043" y="1625771"/>
            <a:ext cx="3391618" cy="581819"/>
            <a:chOff x="-55489" y="1630172"/>
            <a:chExt cx="3180437" cy="581819"/>
          </a:xfrm>
        </p:grpSpPr>
        <p:sp>
          <p:nvSpPr>
            <p:cNvPr id="25" name="Rectángulo: esquinas superiores redondeadas 24">
              <a:extLst>
                <a:ext uri="{FF2B5EF4-FFF2-40B4-BE49-F238E27FC236}">
                  <a16:creationId xmlns:a16="http://schemas.microsoft.com/office/drawing/2014/main" id="{0C4B3C27-1B95-2289-373A-C5C633900AD0}"/>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uadroTexto 27">
              <a:extLst>
                <a:ext uri="{FF2B5EF4-FFF2-40B4-BE49-F238E27FC236}">
                  <a16:creationId xmlns:a16="http://schemas.microsoft.com/office/drawing/2014/main" id="{DFF24E12-B66E-BFFC-FB49-7B2ADAAAB52B}"/>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sp useBgFill="1">
        <p:nvSpPr>
          <p:cNvPr id="22" name="Rectángulo: esquinas redondeadas 21">
            <a:extLst>
              <a:ext uri="{FF2B5EF4-FFF2-40B4-BE49-F238E27FC236}">
                <a16:creationId xmlns:a16="http://schemas.microsoft.com/office/drawing/2014/main" id="{BBA09D68-4576-1C0B-9826-F1EE7CF769C5}"/>
              </a:ext>
            </a:extLst>
          </p:cNvPr>
          <p:cNvSpPr/>
          <p:nvPr/>
        </p:nvSpPr>
        <p:spPr>
          <a:xfrm>
            <a:off x="1084263" y="-1197351"/>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
        <p:nvSpPr>
          <p:cNvPr id="5" name="Rectángulo 4">
            <a:extLst>
              <a:ext uri="{FF2B5EF4-FFF2-40B4-BE49-F238E27FC236}">
                <a16:creationId xmlns:a16="http://schemas.microsoft.com/office/drawing/2014/main" id="{C29F8813-D77E-DE87-0481-5DB45723257F}"/>
              </a:ext>
            </a:extLst>
          </p:cNvPr>
          <p:cNvSpPr>
            <a:spLocks/>
          </p:cNvSpPr>
          <p:nvPr/>
        </p:nvSpPr>
        <p:spPr>
          <a:xfrm>
            <a:off x="1"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 name="Grupo 3">
            <a:extLst>
              <a:ext uri="{FF2B5EF4-FFF2-40B4-BE49-F238E27FC236}">
                <a16:creationId xmlns:a16="http://schemas.microsoft.com/office/drawing/2014/main" id="{F30192F7-1970-87B5-5898-4EBF36A59E8A}"/>
              </a:ext>
            </a:extLst>
          </p:cNvPr>
          <p:cNvGrpSpPr>
            <a:grpSpLocks/>
          </p:cNvGrpSpPr>
          <p:nvPr/>
        </p:nvGrpSpPr>
        <p:grpSpPr>
          <a:xfrm rot="10960363">
            <a:off x="782730" y="1130051"/>
            <a:ext cx="2597345" cy="2597345"/>
            <a:chOff x="799734" y="1157151"/>
            <a:chExt cx="2597345" cy="2597345"/>
          </a:xfrm>
        </p:grpSpPr>
        <p:sp>
          <p:nvSpPr>
            <p:cNvPr id="6" name="Arco de bloque 5">
              <a:extLst>
                <a:ext uri="{FF2B5EF4-FFF2-40B4-BE49-F238E27FC236}">
                  <a16:creationId xmlns:a16="http://schemas.microsoft.com/office/drawing/2014/main" id="{2F7FC849-9200-51B4-973D-D55BF588480C}"/>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2" name="CuadroTexto 11">
              <a:extLst>
                <a:ext uri="{FF2B5EF4-FFF2-40B4-BE49-F238E27FC236}">
                  <a16:creationId xmlns:a16="http://schemas.microsoft.com/office/drawing/2014/main" id="{F0C07F26-6A06-8547-1B86-38DC68BB1054}"/>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Iterative</a:t>
              </a:r>
              <a:endParaRPr lang="es-ES" dirty="0"/>
            </a:p>
          </p:txBody>
        </p:sp>
      </p:grpSp>
      <p:sp>
        <p:nvSpPr>
          <p:cNvPr id="7" name="Rectángulo 6">
            <a:extLst>
              <a:ext uri="{FF2B5EF4-FFF2-40B4-BE49-F238E27FC236}">
                <a16:creationId xmlns:a16="http://schemas.microsoft.com/office/drawing/2014/main" id="{DBC0DDE8-1FBA-BB26-442E-B01549B50387}"/>
              </a:ext>
            </a:extLst>
          </p:cNvPr>
          <p:cNvSpPr>
            <a:spLocks noGrp="1" noRot="1" noMove="1" noResize="1" noEditPoints="1" noAdjustHandles="1" noChangeArrowheads="1" noChangeShapeType="1"/>
          </p:cNvSpPr>
          <p:nvPr/>
        </p:nvSpPr>
        <p:spPr>
          <a:xfrm>
            <a:off x="8042432"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mc:AlternateContent xmlns:mc="http://schemas.openxmlformats.org/markup-compatibility/2006" xmlns:a14="http://schemas.microsoft.com/office/drawing/2010/main">
        <mc:Choice Requires="a14">
          <p:sp>
            <p:nvSpPr>
              <p:cNvPr id="1099" name="CuadroTexto 1098">
                <a:extLst>
                  <a:ext uri="{FF2B5EF4-FFF2-40B4-BE49-F238E27FC236}">
                    <a16:creationId xmlns:a16="http://schemas.microsoft.com/office/drawing/2014/main" id="{6A4C81F3-7497-21B0-B963-8CCDB15E1F7E}"/>
                  </a:ext>
                </a:extLst>
              </p:cNvPr>
              <p:cNvSpPr txBox="1"/>
              <p:nvPr/>
            </p:nvSpPr>
            <p:spPr>
              <a:xfrm>
                <a:off x="8888821" y="1602602"/>
                <a:ext cx="407573" cy="2891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b="0" i="1" smtClean="0">
                              <a:solidFill>
                                <a:srgbClr val="ACACAC"/>
                              </a:solidFill>
                              <a:latin typeface="Cambria Math" panose="02040503050406030204" pitchFamily="18" charset="0"/>
                            </a:rPr>
                          </m:ctrlPr>
                        </m:sSupPr>
                        <m:e>
                          <m:r>
                            <a:rPr lang="es-ES" b="0" i="1" smtClean="0">
                              <a:solidFill>
                                <a:srgbClr val="ACACAC"/>
                              </a:solidFill>
                              <a:latin typeface="Cambria Math" panose="02040503050406030204" pitchFamily="18" charset="0"/>
                            </a:rPr>
                            <m:t>𝑒</m:t>
                          </m:r>
                        </m:e>
                        <m:sup>
                          <m:r>
                            <a:rPr lang="es-ES" b="0" i="1" smtClean="0">
                              <a:solidFill>
                                <a:srgbClr val="ACACAC"/>
                              </a:solidFill>
                              <a:latin typeface="Cambria Math" panose="02040503050406030204" pitchFamily="18" charset="0"/>
                            </a:rPr>
                            <m:t>𝑖</m:t>
                          </m:r>
                          <m:r>
                            <a:rPr lang="es-ES" b="0" i="1" smtClean="0">
                              <a:solidFill>
                                <a:srgbClr val="ACACAC"/>
                              </a:solidFill>
                              <a:latin typeface="Cambria Math" panose="02040503050406030204" pitchFamily="18" charset="0"/>
                            </a:rPr>
                            <m:t>𝜃</m:t>
                          </m:r>
                        </m:sup>
                      </m:sSup>
                    </m:oMath>
                  </m:oMathPara>
                </a14:m>
                <a:endParaRPr lang="es-ES" dirty="0">
                  <a:solidFill>
                    <a:schemeClr val="bg1"/>
                  </a:solidFill>
                </a:endParaRPr>
              </a:p>
            </p:txBody>
          </p:sp>
        </mc:Choice>
        <mc:Fallback xmlns="">
          <p:sp>
            <p:nvSpPr>
              <p:cNvPr id="1099" name="CuadroTexto 1098">
                <a:extLst>
                  <a:ext uri="{FF2B5EF4-FFF2-40B4-BE49-F238E27FC236}">
                    <a16:creationId xmlns:a16="http://schemas.microsoft.com/office/drawing/2014/main" id="{6A4C81F3-7497-21B0-B963-8CCDB15E1F7E}"/>
                  </a:ext>
                </a:extLst>
              </p:cNvPr>
              <p:cNvSpPr txBox="1">
                <a:spLocks noRot="1" noChangeAspect="1" noMove="1" noResize="1" noEditPoints="1" noAdjustHandles="1" noChangeArrowheads="1" noChangeShapeType="1" noTextEdit="1"/>
              </p:cNvSpPr>
              <p:nvPr/>
            </p:nvSpPr>
            <p:spPr>
              <a:xfrm>
                <a:off x="8888821" y="1602602"/>
                <a:ext cx="407573" cy="289118"/>
              </a:xfrm>
              <a:prstGeom prst="rect">
                <a:avLst/>
              </a:prstGeom>
              <a:blipFill>
                <a:blip r:embed="rId6"/>
                <a:stretch>
                  <a:fillRect l="-2985" t="-6383" r="-1493"/>
                </a:stretch>
              </a:blipFill>
              <a:ln>
                <a:noFill/>
              </a:ln>
            </p:spPr>
            <p:txBody>
              <a:bodyPr/>
              <a:lstStyle/>
              <a:p>
                <a:r>
                  <a:rPr lang="es-ES">
                    <a:noFill/>
                  </a:rPr>
                  <a:t> </a:t>
                </a:r>
              </a:p>
            </p:txBody>
          </p:sp>
        </mc:Fallback>
      </mc:AlternateContent>
      <p:pic>
        <p:nvPicPr>
          <p:cNvPr id="1063" name="Gráfico 1062" descr="Compás de dibujo contorno">
            <a:extLst>
              <a:ext uri="{FF2B5EF4-FFF2-40B4-BE49-F238E27FC236}">
                <a16:creationId xmlns:a16="http://schemas.microsoft.com/office/drawing/2014/main" id="{BAA54CCF-B5EC-2FAC-54CF-61382528D34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16751">
            <a:off x="9047527" y="1752268"/>
            <a:ext cx="673739" cy="673739"/>
          </a:xfrm>
          <a:prstGeom prst="rect">
            <a:avLst/>
          </a:prstGeom>
        </p:spPr>
      </p:pic>
      <p:grpSp>
        <p:nvGrpSpPr>
          <p:cNvPr id="1098" name="Grupo 1097">
            <a:extLst>
              <a:ext uri="{FF2B5EF4-FFF2-40B4-BE49-F238E27FC236}">
                <a16:creationId xmlns:a16="http://schemas.microsoft.com/office/drawing/2014/main" id="{A4F0186D-8544-D12B-ABE2-DCE7D5DCABA0}"/>
              </a:ext>
            </a:extLst>
          </p:cNvPr>
          <p:cNvGrpSpPr/>
          <p:nvPr/>
        </p:nvGrpSpPr>
        <p:grpSpPr>
          <a:xfrm>
            <a:off x="8283404" y="1651891"/>
            <a:ext cx="793891" cy="738010"/>
            <a:chOff x="2923936" y="4425570"/>
            <a:chExt cx="1180493" cy="1086573"/>
          </a:xfrm>
          <a:noFill/>
        </p:grpSpPr>
        <p:sp>
          <p:nvSpPr>
            <p:cNvPr id="1076" name="Triángulo isósceles 1075">
              <a:extLst>
                <a:ext uri="{FF2B5EF4-FFF2-40B4-BE49-F238E27FC236}">
                  <a16:creationId xmlns:a16="http://schemas.microsoft.com/office/drawing/2014/main" id="{70214B69-F491-EEB8-6908-174923378565}"/>
                </a:ext>
              </a:extLst>
            </p:cNvPr>
            <p:cNvSpPr/>
            <p:nvPr/>
          </p:nvSpPr>
          <p:spPr>
            <a:xfrm>
              <a:off x="2942683" y="4448431"/>
              <a:ext cx="1143000" cy="1044319"/>
            </a:xfrm>
            <a:prstGeom prst="triangle">
              <a:avLst/>
            </a:prstGeom>
            <a:grpFill/>
            <a:ln>
              <a:solidFill>
                <a:schemeClr val="bg1">
                  <a:alpha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solidFill>
                  <a:schemeClr val="bg1"/>
                </a:solidFill>
              </a:endParaRPr>
            </a:p>
          </p:txBody>
        </p:sp>
        <p:sp>
          <p:nvSpPr>
            <p:cNvPr id="1077" name="Triángulo isósceles 1076">
              <a:extLst>
                <a:ext uri="{FF2B5EF4-FFF2-40B4-BE49-F238E27FC236}">
                  <a16:creationId xmlns:a16="http://schemas.microsoft.com/office/drawing/2014/main" id="{FB63B2DD-30AA-8ACC-087E-F6D56EE68093}"/>
                </a:ext>
              </a:extLst>
            </p:cNvPr>
            <p:cNvSpPr/>
            <p:nvPr/>
          </p:nvSpPr>
          <p:spPr>
            <a:xfrm rot="10800000">
              <a:off x="3237529" y="4974430"/>
              <a:ext cx="553307" cy="518319"/>
            </a:xfrm>
            <a:prstGeom prst="triangle">
              <a:avLst/>
            </a:prstGeom>
            <a:grpFill/>
            <a:ln w="6350">
              <a:solidFill>
                <a:schemeClr val="bg1">
                  <a:alpha val="50000"/>
                </a:schemeClr>
              </a:solidFill>
              <a:prstDash val="sys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solidFill>
                  <a:schemeClr val="bg1"/>
                </a:solidFill>
              </a:endParaRPr>
            </a:p>
          </p:txBody>
        </p:sp>
        <p:cxnSp>
          <p:nvCxnSpPr>
            <p:cNvPr id="1079" name="Conector recto 1078">
              <a:extLst>
                <a:ext uri="{FF2B5EF4-FFF2-40B4-BE49-F238E27FC236}">
                  <a16:creationId xmlns:a16="http://schemas.microsoft.com/office/drawing/2014/main" id="{5CE347BA-2A26-7CBD-3394-D1B2C7C98448}"/>
                </a:ext>
              </a:extLst>
            </p:cNvPr>
            <p:cNvCxnSpPr>
              <a:stCxn id="1076" idx="0"/>
              <a:endCxn id="1077" idx="0"/>
            </p:cNvCxnSpPr>
            <p:nvPr/>
          </p:nvCxnSpPr>
          <p:spPr>
            <a:xfrm flipH="1">
              <a:off x="3514182" y="4448431"/>
              <a:ext cx="1" cy="1044318"/>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0" name="Conector recto 1079">
              <a:extLst>
                <a:ext uri="{FF2B5EF4-FFF2-40B4-BE49-F238E27FC236}">
                  <a16:creationId xmlns:a16="http://schemas.microsoft.com/office/drawing/2014/main" id="{9928F8E5-6FBB-AAD3-C1B1-3695E6B7DB4D}"/>
                </a:ext>
              </a:extLst>
            </p:cNvPr>
            <p:cNvCxnSpPr>
              <a:cxnSpLocks/>
              <a:stCxn id="1077" idx="4"/>
              <a:endCxn id="1076" idx="4"/>
            </p:cNvCxnSpPr>
            <p:nvPr/>
          </p:nvCxnSpPr>
          <p:spPr>
            <a:xfrm>
              <a:off x="3237529" y="4974430"/>
              <a:ext cx="848154" cy="518320"/>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3" name="Conector recto 1082">
              <a:extLst>
                <a:ext uri="{FF2B5EF4-FFF2-40B4-BE49-F238E27FC236}">
                  <a16:creationId xmlns:a16="http://schemas.microsoft.com/office/drawing/2014/main" id="{CAE16789-5661-078E-BBC9-EE0DEB578364}"/>
                </a:ext>
              </a:extLst>
            </p:cNvPr>
            <p:cNvCxnSpPr>
              <a:cxnSpLocks/>
              <a:stCxn id="1076" idx="2"/>
              <a:endCxn id="1077" idx="2"/>
            </p:cNvCxnSpPr>
            <p:nvPr/>
          </p:nvCxnSpPr>
          <p:spPr>
            <a:xfrm flipV="1">
              <a:off x="2942683" y="4974430"/>
              <a:ext cx="848153" cy="518320"/>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pic>
          <p:nvPicPr>
            <p:cNvPr id="1088" name="Gráfico 1087" descr="bolas de harvey 100% con relleno sólido">
              <a:extLst>
                <a:ext uri="{FF2B5EF4-FFF2-40B4-BE49-F238E27FC236}">
                  <a16:creationId xmlns:a16="http://schemas.microsoft.com/office/drawing/2014/main" id="{0FE47885-148A-551D-7063-4871A4401EA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3055" y="5120438"/>
              <a:ext cx="45719" cy="45719"/>
            </a:xfrm>
            <a:prstGeom prst="rect">
              <a:avLst/>
            </a:prstGeom>
          </p:spPr>
        </p:pic>
        <p:pic>
          <p:nvPicPr>
            <p:cNvPr id="1089" name="Gráfico 1088" descr="bolas de harvey 100% con relleno sólido">
              <a:extLst>
                <a:ext uri="{FF2B5EF4-FFF2-40B4-BE49-F238E27FC236}">
                  <a16:creationId xmlns:a16="http://schemas.microsoft.com/office/drawing/2014/main" id="{9FCF46A0-3E90-4F21-70B5-0978E097059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74042" y="4949693"/>
              <a:ext cx="45719" cy="45719"/>
            </a:xfrm>
            <a:prstGeom prst="rect">
              <a:avLst/>
            </a:prstGeom>
          </p:spPr>
        </p:pic>
        <p:pic>
          <p:nvPicPr>
            <p:cNvPr id="1090" name="Gráfico 1089" descr="bolas de harvey 100% con relleno sólido">
              <a:extLst>
                <a:ext uri="{FF2B5EF4-FFF2-40B4-BE49-F238E27FC236}">
                  <a16:creationId xmlns:a16="http://schemas.microsoft.com/office/drawing/2014/main" id="{D6A1524D-8731-22BA-A1FE-C19B3F9163E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09686" y="4947312"/>
              <a:ext cx="45719" cy="45719"/>
            </a:xfrm>
            <a:prstGeom prst="rect">
              <a:avLst/>
            </a:prstGeom>
          </p:spPr>
        </p:pic>
        <p:pic>
          <p:nvPicPr>
            <p:cNvPr id="1091" name="Gráfico 1090" descr="bolas de harvey 100% con relleno sólido">
              <a:extLst>
                <a:ext uri="{FF2B5EF4-FFF2-40B4-BE49-F238E27FC236}">
                  <a16:creationId xmlns:a16="http://schemas.microsoft.com/office/drawing/2014/main" id="{5B6CE609-1B93-D939-7295-2AEA12AB0C8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5436" y="5466424"/>
              <a:ext cx="45719" cy="45719"/>
            </a:xfrm>
            <a:prstGeom prst="rect">
              <a:avLst/>
            </a:prstGeom>
          </p:spPr>
        </p:pic>
        <p:pic>
          <p:nvPicPr>
            <p:cNvPr id="1092" name="Gráfico 1091" descr="bolas de harvey 100% con relleno sólido">
              <a:extLst>
                <a:ext uri="{FF2B5EF4-FFF2-40B4-BE49-F238E27FC236}">
                  <a16:creationId xmlns:a16="http://schemas.microsoft.com/office/drawing/2014/main" id="{6C56FC79-AE35-1095-1620-FFFCEBD73E6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54524" y="5204486"/>
              <a:ext cx="45719" cy="45719"/>
            </a:xfrm>
            <a:prstGeom prst="rect">
              <a:avLst/>
            </a:prstGeom>
          </p:spPr>
        </p:pic>
        <p:pic>
          <p:nvPicPr>
            <p:cNvPr id="1093" name="Gráfico 1092" descr="bolas de harvey 100% con relleno sólido">
              <a:extLst>
                <a:ext uri="{FF2B5EF4-FFF2-40B4-BE49-F238E27FC236}">
                  <a16:creationId xmlns:a16="http://schemas.microsoft.com/office/drawing/2014/main" id="{FF111562-2948-CE11-6D3F-0CF423353CC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638747" y="5204487"/>
              <a:ext cx="45719" cy="45719"/>
            </a:xfrm>
            <a:prstGeom prst="rect">
              <a:avLst/>
            </a:prstGeom>
          </p:spPr>
        </p:pic>
        <p:pic>
          <p:nvPicPr>
            <p:cNvPr id="1094" name="Gráfico 1093" descr="bolas de harvey 100% con relleno sólido">
              <a:extLst>
                <a:ext uri="{FF2B5EF4-FFF2-40B4-BE49-F238E27FC236}">
                  <a16:creationId xmlns:a16="http://schemas.microsoft.com/office/drawing/2014/main" id="{94EFCC69-115D-E7E2-311A-D03AA938BCE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3055" y="4947312"/>
              <a:ext cx="45719" cy="45719"/>
            </a:xfrm>
            <a:prstGeom prst="rect">
              <a:avLst/>
            </a:prstGeom>
          </p:spPr>
        </p:pic>
        <p:pic>
          <p:nvPicPr>
            <p:cNvPr id="1095" name="Gráfico 1094" descr="bolas de harvey 100% con relleno sólido">
              <a:extLst>
                <a:ext uri="{FF2B5EF4-FFF2-40B4-BE49-F238E27FC236}">
                  <a16:creationId xmlns:a16="http://schemas.microsoft.com/office/drawing/2014/main" id="{409FB204-FF0D-0B1B-D4DD-EFBA71790B6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23936" y="5466424"/>
              <a:ext cx="45719" cy="45719"/>
            </a:xfrm>
            <a:prstGeom prst="rect">
              <a:avLst/>
            </a:prstGeom>
          </p:spPr>
        </p:pic>
        <p:pic>
          <p:nvPicPr>
            <p:cNvPr id="1096" name="Gráfico 1095" descr="bolas de harvey 100% con relleno sólido">
              <a:extLst>
                <a:ext uri="{FF2B5EF4-FFF2-40B4-BE49-F238E27FC236}">
                  <a16:creationId xmlns:a16="http://schemas.microsoft.com/office/drawing/2014/main" id="{5251E9FC-9276-DEE4-AC21-09B98B148A1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058710" y="5466424"/>
              <a:ext cx="45719" cy="45719"/>
            </a:xfrm>
            <a:prstGeom prst="rect">
              <a:avLst/>
            </a:prstGeom>
          </p:spPr>
        </p:pic>
        <p:pic>
          <p:nvPicPr>
            <p:cNvPr id="1097" name="Gráfico 1096" descr="bolas de harvey 100% con relleno sólido">
              <a:extLst>
                <a:ext uri="{FF2B5EF4-FFF2-40B4-BE49-F238E27FC236}">
                  <a16:creationId xmlns:a16="http://schemas.microsoft.com/office/drawing/2014/main" id="{E50BD962-2E3A-A6E2-5BE2-4D8400D344F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493055" y="4425570"/>
              <a:ext cx="45719" cy="45719"/>
            </a:xfrm>
            <a:prstGeom prst="rect">
              <a:avLst/>
            </a:prstGeom>
          </p:spPr>
        </p:pic>
      </p:grpSp>
      <p:sp>
        <p:nvSpPr>
          <p:cNvPr id="14" name="CuadroTexto 13">
            <a:extLst>
              <a:ext uri="{FF2B5EF4-FFF2-40B4-BE49-F238E27FC236}">
                <a16:creationId xmlns:a16="http://schemas.microsoft.com/office/drawing/2014/main" id="{9C658D09-1234-872B-A502-CC7DC2BBBBEE}"/>
              </a:ext>
            </a:extLst>
          </p:cNvPr>
          <p:cNvSpPr txBox="1"/>
          <p:nvPr/>
        </p:nvSpPr>
        <p:spPr>
          <a:xfrm>
            <a:off x="8192203" y="2557582"/>
            <a:ext cx="3425699" cy="1323439"/>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There are other methods that do not fit in with the above. For example, based on barycentric coordinates, complex numbers or graphical methods.</a:t>
            </a:r>
            <a:endParaRPr lang="es-ES" sz="1600" dirty="0">
              <a:solidFill>
                <a:schemeClr val="bg1"/>
              </a:solidFill>
              <a:latin typeface="Avenir Next LT Pro" panose="020B0504020202020204" pitchFamily="34" charset="0"/>
            </a:endParaRPr>
          </a:p>
        </p:txBody>
      </p:sp>
      <p:cxnSp>
        <p:nvCxnSpPr>
          <p:cNvPr id="20" name="Conector recto 19">
            <a:extLst>
              <a:ext uri="{FF2B5EF4-FFF2-40B4-BE49-F238E27FC236}">
                <a16:creationId xmlns:a16="http://schemas.microsoft.com/office/drawing/2014/main" id="{0530B6E0-5FD4-DA2F-B276-0D98C55174B8}"/>
              </a:ext>
            </a:extLst>
          </p:cNvPr>
          <p:cNvCxnSpPr>
            <a:cxnSpLocks/>
          </p:cNvCxnSpPr>
          <p:nvPr/>
        </p:nvCxnSpPr>
        <p:spPr>
          <a:xfrm>
            <a:off x="8311079" y="3971622"/>
            <a:ext cx="0" cy="7918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27" name="Diagrama 26">
            <a:extLst>
              <a:ext uri="{FF2B5EF4-FFF2-40B4-BE49-F238E27FC236}">
                <a16:creationId xmlns:a16="http://schemas.microsoft.com/office/drawing/2014/main" id="{A7A10963-174A-4694-A922-FAA7BA996150}"/>
              </a:ext>
            </a:extLst>
          </p:cNvPr>
          <p:cNvGraphicFramePr/>
          <p:nvPr>
            <p:extLst>
              <p:ext uri="{D42A27DB-BD31-4B8C-83A1-F6EECF244321}">
                <p14:modId xmlns:p14="http://schemas.microsoft.com/office/powerpoint/2010/main" val="2398279306"/>
              </p:ext>
            </p:extLst>
          </p:nvPr>
        </p:nvGraphicFramePr>
        <p:xfrm>
          <a:off x="8397681" y="3971622"/>
          <a:ext cx="937439" cy="791812"/>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pSp>
        <p:nvGrpSpPr>
          <p:cNvPr id="8" name="Grupo 7">
            <a:extLst>
              <a:ext uri="{FF2B5EF4-FFF2-40B4-BE49-F238E27FC236}">
                <a16:creationId xmlns:a16="http://schemas.microsoft.com/office/drawing/2014/main" id="{87C70B5E-5F8E-247D-60DC-5F9227D5355E}"/>
              </a:ext>
            </a:extLst>
          </p:cNvPr>
          <p:cNvGrpSpPr>
            <a:grpSpLocks/>
          </p:cNvGrpSpPr>
          <p:nvPr/>
        </p:nvGrpSpPr>
        <p:grpSpPr>
          <a:xfrm>
            <a:off x="782730" y="1130051"/>
            <a:ext cx="2597345" cy="2597345"/>
            <a:chOff x="799734" y="1157151"/>
            <a:chExt cx="2597345" cy="2597345"/>
          </a:xfrm>
        </p:grpSpPr>
        <p:sp>
          <p:nvSpPr>
            <p:cNvPr id="9" name="Arco de bloque 8">
              <a:extLst>
                <a:ext uri="{FF2B5EF4-FFF2-40B4-BE49-F238E27FC236}">
                  <a16:creationId xmlns:a16="http://schemas.microsoft.com/office/drawing/2014/main" id="{5007A44D-B787-431A-B49F-3BA027D1FDDB}"/>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1" name="CuadroTexto 10">
              <a:extLst>
                <a:ext uri="{FF2B5EF4-FFF2-40B4-BE49-F238E27FC236}">
                  <a16:creationId xmlns:a16="http://schemas.microsoft.com/office/drawing/2014/main" id="{0166BD10-9991-AD6D-F8B6-95D3790B39E1}"/>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Others</a:t>
              </a:r>
              <a:endParaRPr lang="es-ES" dirty="0"/>
            </a:p>
          </p:txBody>
        </p:sp>
      </p:grpSp>
      <p:grpSp>
        <p:nvGrpSpPr>
          <p:cNvPr id="26" name="Grupo 25">
            <a:extLst>
              <a:ext uri="{FF2B5EF4-FFF2-40B4-BE49-F238E27FC236}">
                <a16:creationId xmlns:a16="http://schemas.microsoft.com/office/drawing/2014/main" id="{9E516EFD-47D2-128A-D6BF-51C84297EADE}"/>
              </a:ext>
            </a:extLst>
          </p:cNvPr>
          <p:cNvGrpSpPr/>
          <p:nvPr/>
        </p:nvGrpSpPr>
        <p:grpSpPr>
          <a:xfrm>
            <a:off x="746970" y="2094567"/>
            <a:ext cx="2668867" cy="2668867"/>
            <a:chOff x="746970" y="2094567"/>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46970" y="2094567"/>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54437" y="2202034"/>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67461" y="2315058"/>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spTree>
    <p:extLst>
      <p:ext uri="{BB962C8B-B14F-4D97-AF65-F5344CB8AC3E}">
        <p14:creationId xmlns:p14="http://schemas.microsoft.com/office/powerpoint/2010/main" val="3988914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up)">
                                      <p:cBhvr>
                                        <p:cTn id="1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2994043" y="1625771"/>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33968" y="2382070"/>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p:nvSpPr>
          <p:cNvPr id="5" name="Rectángulo 4">
            <a:extLst>
              <a:ext uri="{FF2B5EF4-FFF2-40B4-BE49-F238E27FC236}">
                <a16:creationId xmlns:a16="http://schemas.microsoft.com/office/drawing/2014/main" id="{C29F8813-D77E-DE87-0481-5DB45723257F}"/>
              </a:ext>
            </a:extLst>
          </p:cNvPr>
          <p:cNvSpPr>
            <a:spLocks/>
          </p:cNvSpPr>
          <p:nvPr/>
        </p:nvSpPr>
        <p:spPr>
          <a:xfrm>
            <a:off x="-4285392"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4" name="Grupo 3">
            <a:extLst>
              <a:ext uri="{FF2B5EF4-FFF2-40B4-BE49-F238E27FC236}">
                <a16:creationId xmlns:a16="http://schemas.microsoft.com/office/drawing/2014/main" id="{F30192F7-1970-87B5-5898-4EBF36A59E8A}"/>
              </a:ext>
            </a:extLst>
          </p:cNvPr>
          <p:cNvGrpSpPr>
            <a:grpSpLocks/>
          </p:cNvGrpSpPr>
          <p:nvPr/>
        </p:nvGrpSpPr>
        <p:grpSpPr>
          <a:xfrm rot="10960363">
            <a:off x="-3502663" y="1130051"/>
            <a:ext cx="2597345" cy="2597345"/>
            <a:chOff x="799734" y="1157151"/>
            <a:chExt cx="2597345" cy="2597345"/>
          </a:xfrm>
        </p:grpSpPr>
        <p:sp>
          <p:nvSpPr>
            <p:cNvPr id="6" name="Arco de bloque 5">
              <a:extLst>
                <a:ext uri="{FF2B5EF4-FFF2-40B4-BE49-F238E27FC236}">
                  <a16:creationId xmlns:a16="http://schemas.microsoft.com/office/drawing/2014/main" id="{2F7FC849-9200-51B4-973D-D55BF588480C}"/>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2" name="CuadroTexto 11">
              <a:extLst>
                <a:ext uri="{FF2B5EF4-FFF2-40B4-BE49-F238E27FC236}">
                  <a16:creationId xmlns:a16="http://schemas.microsoft.com/office/drawing/2014/main" id="{F0C07F26-6A06-8547-1B86-38DC68BB1054}"/>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Iterative</a:t>
              </a:r>
              <a:endParaRPr lang="es-ES" dirty="0"/>
            </a:p>
          </p:txBody>
        </p:sp>
      </p:grpSp>
      <p:sp>
        <p:nvSpPr>
          <p:cNvPr id="7" name="Rectángulo 6">
            <a:extLst>
              <a:ext uri="{FF2B5EF4-FFF2-40B4-BE49-F238E27FC236}">
                <a16:creationId xmlns:a16="http://schemas.microsoft.com/office/drawing/2014/main" id="{DBC0DDE8-1FBA-BB26-442E-B01549B50387}"/>
              </a:ext>
            </a:extLst>
          </p:cNvPr>
          <p:cNvSpPr>
            <a:spLocks/>
          </p:cNvSpPr>
          <p:nvPr/>
        </p:nvSpPr>
        <p:spPr>
          <a:xfrm>
            <a:off x="12295118"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mc:AlternateContent xmlns:mc="http://schemas.openxmlformats.org/markup-compatibility/2006" xmlns:a14="http://schemas.microsoft.com/office/drawing/2010/main">
        <mc:Choice Requires="a14">
          <p:sp>
            <p:nvSpPr>
              <p:cNvPr id="1099" name="CuadroTexto 1098">
                <a:extLst>
                  <a:ext uri="{FF2B5EF4-FFF2-40B4-BE49-F238E27FC236}">
                    <a16:creationId xmlns:a16="http://schemas.microsoft.com/office/drawing/2014/main" id="{6A4C81F3-7497-21B0-B963-8CCDB15E1F7E}"/>
                  </a:ext>
                </a:extLst>
              </p:cNvPr>
              <p:cNvSpPr txBox="1"/>
              <p:nvPr/>
            </p:nvSpPr>
            <p:spPr>
              <a:xfrm>
                <a:off x="13141507" y="1602602"/>
                <a:ext cx="407573" cy="289118"/>
              </a:xfrm>
              <a:prstGeom prst="rect">
                <a:avLst/>
              </a:prstGeom>
              <a:noFill/>
              <a:ln>
                <a:no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s-ES" b="0" i="1" smtClean="0">
                              <a:solidFill>
                                <a:srgbClr val="ACACAC"/>
                              </a:solidFill>
                              <a:latin typeface="Cambria Math" panose="02040503050406030204" pitchFamily="18" charset="0"/>
                            </a:rPr>
                          </m:ctrlPr>
                        </m:sSupPr>
                        <m:e>
                          <m:r>
                            <a:rPr lang="es-ES" b="0" i="1" smtClean="0">
                              <a:solidFill>
                                <a:srgbClr val="ACACAC"/>
                              </a:solidFill>
                              <a:latin typeface="Cambria Math" panose="02040503050406030204" pitchFamily="18" charset="0"/>
                            </a:rPr>
                            <m:t>𝑒</m:t>
                          </m:r>
                        </m:e>
                        <m:sup>
                          <m:r>
                            <a:rPr lang="es-ES" b="0" i="1" smtClean="0">
                              <a:solidFill>
                                <a:srgbClr val="ACACAC"/>
                              </a:solidFill>
                              <a:latin typeface="Cambria Math" panose="02040503050406030204" pitchFamily="18" charset="0"/>
                            </a:rPr>
                            <m:t>𝑖</m:t>
                          </m:r>
                          <m:r>
                            <a:rPr lang="es-ES" b="0" i="1" smtClean="0">
                              <a:solidFill>
                                <a:srgbClr val="ACACAC"/>
                              </a:solidFill>
                              <a:latin typeface="Cambria Math" panose="02040503050406030204" pitchFamily="18" charset="0"/>
                            </a:rPr>
                            <m:t>𝜃</m:t>
                          </m:r>
                        </m:sup>
                      </m:sSup>
                    </m:oMath>
                  </m:oMathPara>
                </a14:m>
                <a:endParaRPr lang="es-ES" dirty="0">
                  <a:solidFill>
                    <a:schemeClr val="bg1"/>
                  </a:solidFill>
                </a:endParaRPr>
              </a:p>
            </p:txBody>
          </p:sp>
        </mc:Choice>
        <mc:Fallback xmlns="">
          <p:sp>
            <p:nvSpPr>
              <p:cNvPr id="1099" name="CuadroTexto 1098">
                <a:extLst>
                  <a:ext uri="{FF2B5EF4-FFF2-40B4-BE49-F238E27FC236}">
                    <a16:creationId xmlns:a16="http://schemas.microsoft.com/office/drawing/2014/main" id="{6A4C81F3-7497-21B0-B963-8CCDB15E1F7E}"/>
                  </a:ext>
                </a:extLst>
              </p:cNvPr>
              <p:cNvSpPr txBox="1">
                <a:spLocks noRot="1" noChangeAspect="1" noMove="1" noResize="1" noEditPoints="1" noAdjustHandles="1" noChangeArrowheads="1" noChangeShapeType="1" noTextEdit="1"/>
              </p:cNvSpPr>
              <p:nvPr/>
            </p:nvSpPr>
            <p:spPr>
              <a:xfrm>
                <a:off x="13141507" y="1602602"/>
                <a:ext cx="407573" cy="289118"/>
              </a:xfrm>
              <a:prstGeom prst="rect">
                <a:avLst/>
              </a:prstGeom>
              <a:blipFill>
                <a:blip r:embed="rId5"/>
                <a:stretch>
                  <a:fillRect l="-2985" t="-6383"/>
                </a:stretch>
              </a:blipFill>
              <a:ln>
                <a:noFill/>
              </a:ln>
            </p:spPr>
            <p:txBody>
              <a:bodyPr/>
              <a:lstStyle/>
              <a:p>
                <a:r>
                  <a:rPr lang="es-ES">
                    <a:noFill/>
                  </a:rPr>
                  <a:t> </a:t>
                </a:r>
              </a:p>
            </p:txBody>
          </p:sp>
        </mc:Fallback>
      </mc:AlternateContent>
      <p:pic>
        <p:nvPicPr>
          <p:cNvPr id="1063" name="Gráfico 1062" descr="Compás de dibujo contorno">
            <a:extLst>
              <a:ext uri="{FF2B5EF4-FFF2-40B4-BE49-F238E27FC236}">
                <a16:creationId xmlns:a16="http://schemas.microsoft.com/office/drawing/2014/main" id="{BAA54CCF-B5EC-2FAC-54CF-61382528D34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16751">
            <a:off x="13300213" y="1752268"/>
            <a:ext cx="673739" cy="673739"/>
          </a:xfrm>
          <a:prstGeom prst="rect">
            <a:avLst/>
          </a:prstGeom>
        </p:spPr>
      </p:pic>
      <p:grpSp>
        <p:nvGrpSpPr>
          <p:cNvPr id="1098" name="Grupo 1097">
            <a:extLst>
              <a:ext uri="{FF2B5EF4-FFF2-40B4-BE49-F238E27FC236}">
                <a16:creationId xmlns:a16="http://schemas.microsoft.com/office/drawing/2014/main" id="{A4F0186D-8544-D12B-ABE2-DCE7D5DCABA0}"/>
              </a:ext>
            </a:extLst>
          </p:cNvPr>
          <p:cNvGrpSpPr/>
          <p:nvPr/>
        </p:nvGrpSpPr>
        <p:grpSpPr>
          <a:xfrm>
            <a:off x="12536090" y="1651891"/>
            <a:ext cx="793891" cy="738010"/>
            <a:chOff x="2923936" y="4425570"/>
            <a:chExt cx="1180493" cy="1086573"/>
          </a:xfrm>
          <a:noFill/>
        </p:grpSpPr>
        <p:sp>
          <p:nvSpPr>
            <p:cNvPr id="1076" name="Triángulo isósceles 1075">
              <a:extLst>
                <a:ext uri="{FF2B5EF4-FFF2-40B4-BE49-F238E27FC236}">
                  <a16:creationId xmlns:a16="http://schemas.microsoft.com/office/drawing/2014/main" id="{70214B69-F491-EEB8-6908-174923378565}"/>
                </a:ext>
              </a:extLst>
            </p:cNvPr>
            <p:cNvSpPr/>
            <p:nvPr/>
          </p:nvSpPr>
          <p:spPr>
            <a:xfrm>
              <a:off x="2942683" y="4448431"/>
              <a:ext cx="1143000" cy="1044319"/>
            </a:xfrm>
            <a:prstGeom prst="triangle">
              <a:avLst/>
            </a:prstGeom>
            <a:grpFill/>
            <a:ln>
              <a:solidFill>
                <a:schemeClr val="bg1">
                  <a:alpha val="50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solidFill>
                  <a:schemeClr val="bg1"/>
                </a:solidFill>
              </a:endParaRPr>
            </a:p>
          </p:txBody>
        </p:sp>
        <p:sp>
          <p:nvSpPr>
            <p:cNvPr id="1077" name="Triángulo isósceles 1076">
              <a:extLst>
                <a:ext uri="{FF2B5EF4-FFF2-40B4-BE49-F238E27FC236}">
                  <a16:creationId xmlns:a16="http://schemas.microsoft.com/office/drawing/2014/main" id="{FB63B2DD-30AA-8ACC-087E-F6D56EE68093}"/>
                </a:ext>
              </a:extLst>
            </p:cNvPr>
            <p:cNvSpPr/>
            <p:nvPr/>
          </p:nvSpPr>
          <p:spPr>
            <a:xfrm rot="10800000">
              <a:off x="3237529" y="4974430"/>
              <a:ext cx="553307" cy="518319"/>
            </a:xfrm>
            <a:prstGeom prst="triangle">
              <a:avLst/>
            </a:prstGeom>
            <a:grpFill/>
            <a:ln w="6350">
              <a:solidFill>
                <a:schemeClr val="bg1">
                  <a:alpha val="50000"/>
                </a:schemeClr>
              </a:solidFill>
              <a:prstDash val="sysDash"/>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ES">
                <a:solidFill>
                  <a:schemeClr val="bg1"/>
                </a:solidFill>
              </a:endParaRPr>
            </a:p>
          </p:txBody>
        </p:sp>
        <p:cxnSp>
          <p:nvCxnSpPr>
            <p:cNvPr id="1079" name="Conector recto 1078">
              <a:extLst>
                <a:ext uri="{FF2B5EF4-FFF2-40B4-BE49-F238E27FC236}">
                  <a16:creationId xmlns:a16="http://schemas.microsoft.com/office/drawing/2014/main" id="{5CE347BA-2A26-7CBD-3394-D1B2C7C98448}"/>
                </a:ext>
              </a:extLst>
            </p:cNvPr>
            <p:cNvCxnSpPr>
              <a:stCxn id="1076" idx="0"/>
              <a:endCxn id="1077" idx="0"/>
            </p:cNvCxnSpPr>
            <p:nvPr/>
          </p:nvCxnSpPr>
          <p:spPr>
            <a:xfrm flipH="1">
              <a:off x="3514182" y="4448431"/>
              <a:ext cx="1" cy="1044318"/>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0" name="Conector recto 1079">
              <a:extLst>
                <a:ext uri="{FF2B5EF4-FFF2-40B4-BE49-F238E27FC236}">
                  <a16:creationId xmlns:a16="http://schemas.microsoft.com/office/drawing/2014/main" id="{9928F8E5-6FBB-AAD3-C1B1-3695E6B7DB4D}"/>
                </a:ext>
              </a:extLst>
            </p:cNvPr>
            <p:cNvCxnSpPr>
              <a:cxnSpLocks/>
              <a:stCxn id="1077" idx="4"/>
              <a:endCxn id="1076" idx="4"/>
            </p:cNvCxnSpPr>
            <p:nvPr/>
          </p:nvCxnSpPr>
          <p:spPr>
            <a:xfrm>
              <a:off x="3237529" y="4974430"/>
              <a:ext cx="848154" cy="518320"/>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cxnSp>
          <p:nvCxnSpPr>
            <p:cNvPr id="1083" name="Conector recto 1082">
              <a:extLst>
                <a:ext uri="{FF2B5EF4-FFF2-40B4-BE49-F238E27FC236}">
                  <a16:creationId xmlns:a16="http://schemas.microsoft.com/office/drawing/2014/main" id="{CAE16789-5661-078E-BBC9-EE0DEB578364}"/>
                </a:ext>
              </a:extLst>
            </p:cNvPr>
            <p:cNvCxnSpPr>
              <a:cxnSpLocks/>
              <a:stCxn id="1076" idx="2"/>
              <a:endCxn id="1077" idx="2"/>
            </p:cNvCxnSpPr>
            <p:nvPr/>
          </p:nvCxnSpPr>
          <p:spPr>
            <a:xfrm flipV="1">
              <a:off x="2942683" y="4974430"/>
              <a:ext cx="848153" cy="518320"/>
            </a:xfrm>
            <a:prstGeom prst="line">
              <a:avLst/>
            </a:prstGeom>
            <a:grpFill/>
            <a:ln>
              <a:solidFill>
                <a:schemeClr val="bg1">
                  <a:alpha val="50000"/>
                </a:schemeClr>
              </a:solidFill>
              <a:prstDash val="sysDash"/>
            </a:ln>
          </p:spPr>
          <p:style>
            <a:lnRef idx="1">
              <a:schemeClr val="dk1"/>
            </a:lnRef>
            <a:fillRef idx="0">
              <a:schemeClr val="dk1"/>
            </a:fillRef>
            <a:effectRef idx="0">
              <a:schemeClr val="dk1"/>
            </a:effectRef>
            <a:fontRef idx="minor">
              <a:schemeClr val="tx1"/>
            </a:fontRef>
          </p:style>
        </p:cxnSp>
        <p:pic>
          <p:nvPicPr>
            <p:cNvPr id="1088" name="Gráfico 1087" descr="bolas de harvey 100% con relleno sólido">
              <a:extLst>
                <a:ext uri="{FF2B5EF4-FFF2-40B4-BE49-F238E27FC236}">
                  <a16:creationId xmlns:a16="http://schemas.microsoft.com/office/drawing/2014/main" id="{0FE47885-148A-551D-7063-4871A4401EA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3055" y="5120438"/>
              <a:ext cx="45719" cy="45719"/>
            </a:xfrm>
            <a:prstGeom prst="rect">
              <a:avLst/>
            </a:prstGeom>
          </p:spPr>
        </p:pic>
        <p:pic>
          <p:nvPicPr>
            <p:cNvPr id="1089" name="Gráfico 1088" descr="bolas de harvey 100% con relleno sólido">
              <a:extLst>
                <a:ext uri="{FF2B5EF4-FFF2-40B4-BE49-F238E27FC236}">
                  <a16:creationId xmlns:a16="http://schemas.microsoft.com/office/drawing/2014/main" id="{9FCF46A0-3E90-4F21-70B5-0978E097059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74042" y="4949693"/>
              <a:ext cx="45719" cy="45719"/>
            </a:xfrm>
            <a:prstGeom prst="rect">
              <a:avLst/>
            </a:prstGeom>
          </p:spPr>
        </p:pic>
        <p:pic>
          <p:nvPicPr>
            <p:cNvPr id="1090" name="Gráfico 1089" descr="bolas de harvey 100% con relleno sólido">
              <a:extLst>
                <a:ext uri="{FF2B5EF4-FFF2-40B4-BE49-F238E27FC236}">
                  <a16:creationId xmlns:a16="http://schemas.microsoft.com/office/drawing/2014/main" id="{D6A1524D-8731-22BA-A1FE-C19B3F9163E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09686" y="4947312"/>
              <a:ext cx="45719" cy="45719"/>
            </a:xfrm>
            <a:prstGeom prst="rect">
              <a:avLst/>
            </a:prstGeom>
          </p:spPr>
        </p:pic>
        <p:pic>
          <p:nvPicPr>
            <p:cNvPr id="1091" name="Gráfico 1090" descr="bolas de harvey 100% con relleno sólido">
              <a:extLst>
                <a:ext uri="{FF2B5EF4-FFF2-40B4-BE49-F238E27FC236}">
                  <a16:creationId xmlns:a16="http://schemas.microsoft.com/office/drawing/2014/main" id="{5B6CE609-1B93-D939-7295-2AEA12AB0C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5436" y="5466424"/>
              <a:ext cx="45719" cy="45719"/>
            </a:xfrm>
            <a:prstGeom prst="rect">
              <a:avLst/>
            </a:prstGeom>
          </p:spPr>
        </p:pic>
        <p:pic>
          <p:nvPicPr>
            <p:cNvPr id="1092" name="Gráfico 1091" descr="bolas de harvey 100% con relleno sólido">
              <a:extLst>
                <a:ext uri="{FF2B5EF4-FFF2-40B4-BE49-F238E27FC236}">
                  <a16:creationId xmlns:a16="http://schemas.microsoft.com/office/drawing/2014/main" id="{6C56FC79-AE35-1095-1620-FFFCEBD73E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54524" y="5204486"/>
              <a:ext cx="45719" cy="45719"/>
            </a:xfrm>
            <a:prstGeom prst="rect">
              <a:avLst/>
            </a:prstGeom>
          </p:spPr>
        </p:pic>
        <p:pic>
          <p:nvPicPr>
            <p:cNvPr id="1093" name="Gráfico 1092" descr="bolas de harvey 100% con relleno sólido">
              <a:extLst>
                <a:ext uri="{FF2B5EF4-FFF2-40B4-BE49-F238E27FC236}">
                  <a16:creationId xmlns:a16="http://schemas.microsoft.com/office/drawing/2014/main" id="{FF111562-2948-CE11-6D3F-0CF423353CC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38747" y="5204487"/>
              <a:ext cx="45719" cy="45719"/>
            </a:xfrm>
            <a:prstGeom prst="rect">
              <a:avLst/>
            </a:prstGeom>
          </p:spPr>
        </p:pic>
        <p:pic>
          <p:nvPicPr>
            <p:cNvPr id="1094" name="Gráfico 1093" descr="bolas de harvey 100% con relleno sólido">
              <a:extLst>
                <a:ext uri="{FF2B5EF4-FFF2-40B4-BE49-F238E27FC236}">
                  <a16:creationId xmlns:a16="http://schemas.microsoft.com/office/drawing/2014/main" id="{94EFCC69-115D-E7E2-311A-D03AA938BC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3055" y="4947312"/>
              <a:ext cx="45719" cy="45719"/>
            </a:xfrm>
            <a:prstGeom prst="rect">
              <a:avLst/>
            </a:prstGeom>
          </p:spPr>
        </p:pic>
        <p:pic>
          <p:nvPicPr>
            <p:cNvPr id="1095" name="Gráfico 1094" descr="bolas de harvey 100% con relleno sólido">
              <a:extLst>
                <a:ext uri="{FF2B5EF4-FFF2-40B4-BE49-F238E27FC236}">
                  <a16:creationId xmlns:a16="http://schemas.microsoft.com/office/drawing/2014/main" id="{409FB204-FF0D-0B1B-D4DD-EFBA71790B6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923936" y="5466424"/>
              <a:ext cx="45719" cy="45719"/>
            </a:xfrm>
            <a:prstGeom prst="rect">
              <a:avLst/>
            </a:prstGeom>
          </p:spPr>
        </p:pic>
        <p:pic>
          <p:nvPicPr>
            <p:cNvPr id="1096" name="Gráfico 1095" descr="bolas de harvey 100% con relleno sólido">
              <a:extLst>
                <a:ext uri="{FF2B5EF4-FFF2-40B4-BE49-F238E27FC236}">
                  <a16:creationId xmlns:a16="http://schemas.microsoft.com/office/drawing/2014/main" id="{5251E9FC-9276-DEE4-AC21-09B98B148A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58710" y="5466424"/>
              <a:ext cx="45719" cy="45719"/>
            </a:xfrm>
            <a:prstGeom prst="rect">
              <a:avLst/>
            </a:prstGeom>
          </p:spPr>
        </p:pic>
        <p:pic>
          <p:nvPicPr>
            <p:cNvPr id="1097" name="Gráfico 1096" descr="bolas de harvey 100% con relleno sólido">
              <a:extLst>
                <a:ext uri="{FF2B5EF4-FFF2-40B4-BE49-F238E27FC236}">
                  <a16:creationId xmlns:a16="http://schemas.microsoft.com/office/drawing/2014/main" id="{E50BD962-2E3A-A6E2-5BE2-4D8400D344F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493055" y="4425570"/>
              <a:ext cx="45719" cy="45719"/>
            </a:xfrm>
            <a:prstGeom prst="rect">
              <a:avLst/>
            </a:prstGeom>
          </p:spPr>
        </p:pic>
      </p:grpSp>
      <p:sp>
        <p:nvSpPr>
          <p:cNvPr id="14" name="CuadroTexto 13">
            <a:extLst>
              <a:ext uri="{FF2B5EF4-FFF2-40B4-BE49-F238E27FC236}">
                <a16:creationId xmlns:a16="http://schemas.microsoft.com/office/drawing/2014/main" id="{9C658D09-1234-872B-A502-CC7DC2BBBBEE}"/>
              </a:ext>
            </a:extLst>
          </p:cNvPr>
          <p:cNvSpPr txBox="1"/>
          <p:nvPr/>
        </p:nvSpPr>
        <p:spPr>
          <a:xfrm>
            <a:off x="12444889" y="2557582"/>
            <a:ext cx="3425699" cy="1323439"/>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There are other methods that do not fit in with the above. For example, based on barycentric coordinates, complex numbers or graphical methods.</a:t>
            </a:r>
            <a:endParaRPr lang="es-ES" sz="1600" dirty="0">
              <a:solidFill>
                <a:schemeClr val="bg1"/>
              </a:solidFill>
              <a:latin typeface="Avenir Next LT Pro" panose="020B0504020202020204" pitchFamily="34" charset="0"/>
            </a:endParaRPr>
          </a:p>
        </p:txBody>
      </p:sp>
      <p:cxnSp>
        <p:nvCxnSpPr>
          <p:cNvPr id="20" name="Conector recto 19">
            <a:extLst>
              <a:ext uri="{FF2B5EF4-FFF2-40B4-BE49-F238E27FC236}">
                <a16:creationId xmlns:a16="http://schemas.microsoft.com/office/drawing/2014/main" id="{0530B6E0-5FD4-DA2F-B276-0D98C55174B8}"/>
              </a:ext>
            </a:extLst>
          </p:cNvPr>
          <p:cNvCxnSpPr>
            <a:cxnSpLocks/>
          </p:cNvCxnSpPr>
          <p:nvPr/>
        </p:nvCxnSpPr>
        <p:spPr>
          <a:xfrm>
            <a:off x="12563765" y="3971622"/>
            <a:ext cx="0" cy="79181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graphicFrame>
        <p:nvGraphicFramePr>
          <p:cNvPr id="27" name="Diagrama 26">
            <a:extLst>
              <a:ext uri="{FF2B5EF4-FFF2-40B4-BE49-F238E27FC236}">
                <a16:creationId xmlns:a16="http://schemas.microsoft.com/office/drawing/2014/main" id="{A7A10963-174A-4694-A922-FAA7BA996150}"/>
              </a:ext>
            </a:extLst>
          </p:cNvPr>
          <p:cNvGraphicFramePr/>
          <p:nvPr>
            <p:extLst>
              <p:ext uri="{D42A27DB-BD31-4B8C-83A1-F6EECF244321}">
                <p14:modId xmlns:p14="http://schemas.microsoft.com/office/powerpoint/2010/main" val="3623720213"/>
              </p:ext>
            </p:extLst>
          </p:nvPr>
        </p:nvGraphicFramePr>
        <p:xfrm>
          <a:off x="12650367" y="3971622"/>
          <a:ext cx="937439" cy="79181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8" name="Grupo 7">
            <a:extLst>
              <a:ext uri="{FF2B5EF4-FFF2-40B4-BE49-F238E27FC236}">
                <a16:creationId xmlns:a16="http://schemas.microsoft.com/office/drawing/2014/main" id="{87C70B5E-5F8E-247D-60DC-5F9227D5355E}"/>
              </a:ext>
            </a:extLst>
          </p:cNvPr>
          <p:cNvGrpSpPr>
            <a:grpSpLocks/>
          </p:cNvGrpSpPr>
          <p:nvPr/>
        </p:nvGrpSpPr>
        <p:grpSpPr>
          <a:xfrm>
            <a:off x="-3502663" y="1130051"/>
            <a:ext cx="2597345" cy="2597345"/>
            <a:chOff x="799734" y="1157151"/>
            <a:chExt cx="2597345" cy="2597345"/>
          </a:xfrm>
        </p:grpSpPr>
        <p:sp>
          <p:nvSpPr>
            <p:cNvPr id="9" name="Arco de bloque 8">
              <a:extLst>
                <a:ext uri="{FF2B5EF4-FFF2-40B4-BE49-F238E27FC236}">
                  <a16:creationId xmlns:a16="http://schemas.microsoft.com/office/drawing/2014/main" id="{5007A44D-B787-431A-B49F-3BA027D1FDDB}"/>
                </a:ext>
              </a:extLst>
            </p:cNvPr>
            <p:cNvSpPr>
              <a:spLocks/>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1" name="CuadroTexto 10">
              <a:extLst>
                <a:ext uri="{FF2B5EF4-FFF2-40B4-BE49-F238E27FC236}">
                  <a16:creationId xmlns:a16="http://schemas.microsoft.com/office/drawing/2014/main" id="{0166BD10-9991-AD6D-F8B6-95D3790B39E1}"/>
                </a:ext>
              </a:extLst>
            </p:cNvPr>
            <p:cNvSpPr txBox="1">
              <a:spLocks/>
            </p:cNvSpPr>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Others</a:t>
              </a:r>
              <a:endParaRPr lang="es-ES" dirty="0"/>
            </a:p>
          </p:txBody>
        </p:sp>
      </p:grpSp>
      <p:grpSp>
        <p:nvGrpSpPr>
          <p:cNvPr id="26" name="Grupo 25">
            <a:extLst>
              <a:ext uri="{FF2B5EF4-FFF2-40B4-BE49-F238E27FC236}">
                <a16:creationId xmlns:a16="http://schemas.microsoft.com/office/drawing/2014/main" id="{9E516EFD-47D2-128A-D6BF-51C84297EADE}"/>
              </a:ext>
            </a:extLst>
          </p:cNvPr>
          <p:cNvGrpSpPr/>
          <p:nvPr/>
        </p:nvGrpSpPr>
        <p:grpSpPr>
          <a:xfrm>
            <a:off x="-3538423" y="2094567"/>
            <a:ext cx="2668867" cy="2668867"/>
            <a:chOff x="746970" y="2094567"/>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46970" y="2094567"/>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54437" y="2202034"/>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67461" y="2315058"/>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grpSp>
        <p:nvGrpSpPr>
          <p:cNvPr id="44" name="Grupo 43">
            <a:extLst>
              <a:ext uri="{FF2B5EF4-FFF2-40B4-BE49-F238E27FC236}">
                <a16:creationId xmlns:a16="http://schemas.microsoft.com/office/drawing/2014/main" id="{422F3CF5-9D36-4C91-8257-E7B36DC7787F}"/>
              </a:ext>
            </a:extLst>
          </p:cNvPr>
          <p:cNvGrpSpPr/>
          <p:nvPr/>
        </p:nvGrpSpPr>
        <p:grpSpPr>
          <a:xfrm>
            <a:off x="6188631" y="2865526"/>
            <a:ext cx="5752895" cy="1732050"/>
            <a:chOff x="306346" y="2865526"/>
            <a:chExt cx="5752895" cy="1732050"/>
          </a:xfrm>
        </p:grpSpPr>
        <p:sp useBgFill="1">
          <p:nvSpPr>
            <p:cNvPr id="39" name="Rectángulo 38">
              <a:extLst>
                <a:ext uri="{FF2B5EF4-FFF2-40B4-BE49-F238E27FC236}">
                  <a16:creationId xmlns:a16="http://schemas.microsoft.com/office/drawing/2014/main" id="{A0040BA3-5C1E-5DA1-52AD-EA9B6A61A29C}"/>
                </a:ext>
              </a:extLst>
            </p:cNvPr>
            <p:cNvSpPr/>
            <p:nvPr/>
          </p:nvSpPr>
          <p:spPr>
            <a:xfrm>
              <a:off x="306346" y="2865526"/>
              <a:ext cx="5752895" cy="1584699"/>
            </a:xfrm>
            <a:prstGeom prst="rect">
              <a:avLst/>
            </a:prstGeom>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DEABBAA9-57A8-C475-EC10-D71730C2A2EA}"/>
                    </a:ext>
                  </a:extLst>
                </p:cNvPr>
                <p:cNvSpPr txBox="1"/>
                <p:nvPr/>
              </p:nvSpPr>
              <p:spPr>
                <a:xfrm>
                  <a:off x="701060" y="3069144"/>
                  <a:ext cx="4694479" cy="15284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es-ES" sz="2000" i="1" smtClean="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mPr>
                          <m:mr>
                            <m:e/>
                            <m:e>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𝒅</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m:t>
                                  </m:r>
                                </m:sub>
                              </m:s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m:t>
                                  </m:r>
                                </m:sub>
                              </m:s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f>
                                <m:f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fPr>
                                <m:num>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m:t>
                                      </m:r>
                                    </m:sub>
                                  </m:sSub>
                                </m:num>
                                <m:den>
                                  <m:r>
                                    <m:rPr>
                                      <m:sty m:val="p"/>
                                    </m:rP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tan</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𝛼</m:t>
                                  </m:r>
                                </m:den>
                              </m:f>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𝜎</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12</m:t>
                                  </m:r>
                                </m:sub>
                              </m:s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f>
                                <m:f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fPr>
                                <m:num>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m:t>
                                      </m:r>
                                    </m:sub>
                                  </m:sSub>
                                </m:num>
                                <m:den>
                                  <m:r>
                                    <m:rPr>
                                      <m:sty m:val="p"/>
                                    </m:rP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sin</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𝛼</m:t>
                                  </m:r>
                                </m:den>
                              </m:f>
                              <m:sSup>
                                <m:sSup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p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𝑒</m:t>
                                  </m:r>
                                </m:e>
                                <m:sup>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(90</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𝛼</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𝜎</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12</m:t>
                                      </m:r>
                                    </m:sub>
                                  </m:sSub>
                                </m:sup>
                              </m:sSup>
                            </m:e>
                          </m:mr>
                          <m:mr>
                            <m:e/>
                            <m:e>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𝒅</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2</m:t>
                                  </m:r>
                                </m:sub>
                              </m:s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2</m:t>
                                  </m:r>
                                </m:sub>
                              </m:sSub>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f>
                                <m:f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fPr>
                                <m:num>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2</m:t>
                                      </m:r>
                                    </m:sub>
                                  </m:sSub>
                                </m:num>
                                <m:den>
                                  <m:r>
                                    <m:rPr>
                                      <m:sty m:val="p"/>
                                    </m:rP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tan</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𝛽</m:t>
                                  </m:r>
                                </m:den>
                              </m:f>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𝜎</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12</m:t>
                                  </m:r>
                                </m:sub>
                              </m:s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f>
                                <m:f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fPr>
                                <m:num>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b="1"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𝒗</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2</m:t>
                                      </m:r>
                                    </m:sub>
                                  </m:sSub>
                                </m:num>
                                <m:den>
                                  <m:r>
                                    <m:rPr>
                                      <m:sty m:val="p"/>
                                    </m:rP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sin</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𝛽</m:t>
                                  </m:r>
                                </m:den>
                              </m:f>
                              <m:sSup>
                                <m:sSup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p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𝑒</m:t>
                                  </m:r>
                                </m:e>
                                <m:sup>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𝛽</m:t>
                                  </m:r>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m:t>
                                  </m:r>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90)</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ctrlPr>
                                    </m:sSubPr>
                                    <m:e>
                                      <m:r>
                                        <a:rPr lang="en-US" sz="2000" i="1">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𝜎</m:t>
                                      </m:r>
                                    </m:e>
                                    <m:sub>
                                      <m:r>
                                        <a:rPr lang="en-US" sz="2000">
                                          <a:solidFill>
                                            <a:schemeClr val="bg1"/>
                                          </a:solidFill>
                                          <a:effectLst>
                                            <a:outerShdw blurRad="38100" dist="38100" dir="2700000" algn="tl">
                                              <a:srgbClr val="000000">
                                                <a:alpha val="43137"/>
                                              </a:srgbClr>
                                            </a:outerShdw>
                                          </a:effectLst>
                                          <a:latin typeface="Cambria Math" panose="02040503050406030204" pitchFamily="18" charset="0"/>
                                          <a:ea typeface="Aptos" panose="020B0004020202020204" pitchFamily="34" charset="0"/>
                                          <a:cs typeface="Times New Roman" panose="02020603050405020304" pitchFamily="18" charset="0"/>
                                        </a:rPr>
                                        <m:t>12</m:t>
                                      </m:r>
                                    </m:sub>
                                  </m:sSub>
                                </m:sup>
                              </m:sSup>
                            </m:e>
                          </m:mr>
                        </m:m>
                      </m:oMath>
                    </m:oMathPara>
                  </a14:m>
                  <a:endParaRPr lang="es-ES" sz="1800" dirty="0">
                    <a:solidFill>
                      <a:schemeClr val="bg1"/>
                    </a:solidFill>
                    <a:effectLst>
                      <a:outerShdw blurRad="38100" dist="38100" dir="2700000" algn="tl">
                        <a:srgbClr val="000000">
                          <a:alpha val="43137"/>
                        </a:srgbClr>
                      </a:outerShdw>
                    </a:effectLst>
                    <a:latin typeface="Georgia" panose="02040502050405020303" pitchFamily="18" charset="0"/>
                    <a:ea typeface="Aptos" panose="020B0004020202020204" pitchFamily="34" charset="0"/>
                    <a:cs typeface="Times New Roman" panose="02020603050405020304" pitchFamily="18" charset="0"/>
                  </a:endParaRPr>
                </a:p>
                <a:p>
                  <a:endParaRPr lang="es-ES" dirty="0">
                    <a:solidFill>
                      <a:schemeClr val="bg1"/>
                    </a:solidFill>
                    <a:effectLst>
                      <a:outerShdw blurRad="38100" dist="38100" dir="2700000" algn="tl">
                        <a:srgbClr val="000000">
                          <a:alpha val="43137"/>
                        </a:srgbClr>
                      </a:outerShdw>
                    </a:effectLst>
                  </a:endParaRPr>
                </a:p>
              </p:txBody>
            </p:sp>
          </mc:Choice>
          <mc:Fallback xmlns="">
            <p:sp>
              <p:nvSpPr>
                <p:cNvPr id="17" name="CuadroTexto 16">
                  <a:extLst>
                    <a:ext uri="{FF2B5EF4-FFF2-40B4-BE49-F238E27FC236}">
                      <a16:creationId xmlns:a16="http://schemas.microsoft.com/office/drawing/2014/main" id="{DEABBAA9-57A8-C475-EC10-D71730C2A2EA}"/>
                    </a:ext>
                  </a:extLst>
                </p:cNvPr>
                <p:cNvSpPr txBox="1">
                  <a:spLocks noRot="1" noChangeAspect="1" noMove="1" noResize="1" noEditPoints="1" noAdjustHandles="1" noChangeArrowheads="1" noChangeShapeType="1" noTextEdit="1"/>
                </p:cNvSpPr>
                <p:nvPr/>
              </p:nvSpPr>
              <p:spPr>
                <a:xfrm>
                  <a:off x="701060" y="3069144"/>
                  <a:ext cx="4694479" cy="1528432"/>
                </a:xfrm>
                <a:prstGeom prst="rect">
                  <a:avLst/>
                </a:prstGeom>
                <a:blipFill>
                  <a:blip r:embed="rId15"/>
                  <a:stretch>
                    <a:fillRect/>
                  </a:stretch>
                </a:blipFill>
              </p:spPr>
              <p:txBody>
                <a:bodyPr/>
                <a:lstStyle/>
                <a:p>
                  <a:r>
                    <a:rPr lang="es-ES">
                      <a:noFill/>
                    </a:rPr>
                    <a:t> </a:t>
                  </a:r>
                </a:p>
              </p:txBody>
            </p:sp>
          </mc:Fallback>
        </mc:AlternateContent>
      </p:grpSp>
      <p:grpSp>
        <p:nvGrpSpPr>
          <p:cNvPr id="45" name="Grupo 44">
            <a:extLst>
              <a:ext uri="{FF2B5EF4-FFF2-40B4-BE49-F238E27FC236}">
                <a16:creationId xmlns:a16="http://schemas.microsoft.com/office/drawing/2014/main" id="{8264239B-19B5-4AA7-E627-C7E1771882F5}"/>
              </a:ext>
            </a:extLst>
          </p:cNvPr>
          <p:cNvGrpSpPr/>
          <p:nvPr/>
        </p:nvGrpSpPr>
        <p:grpSpPr>
          <a:xfrm>
            <a:off x="6169347" y="4818110"/>
            <a:ext cx="5791461" cy="828239"/>
            <a:chOff x="307916" y="4818110"/>
            <a:chExt cx="5791461" cy="828239"/>
          </a:xfrm>
        </p:grpSpPr>
        <p:sp useBgFill="1">
          <p:nvSpPr>
            <p:cNvPr id="42" name="Rectángulo 41">
              <a:extLst>
                <a:ext uri="{FF2B5EF4-FFF2-40B4-BE49-F238E27FC236}">
                  <a16:creationId xmlns:a16="http://schemas.microsoft.com/office/drawing/2014/main" id="{4CD928D3-C17E-8FF2-D435-59719AECB524}"/>
                </a:ext>
              </a:extLst>
            </p:cNvPr>
            <p:cNvSpPr/>
            <p:nvPr/>
          </p:nvSpPr>
          <p:spPr>
            <a:xfrm>
              <a:off x="307916" y="4818110"/>
              <a:ext cx="5785192" cy="828239"/>
            </a:xfrm>
            <a:prstGeom prst="rect">
              <a:avLst/>
            </a:prstGeom>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6F1A3076-3371-CD78-7380-7CB834523F42}"/>
                    </a:ext>
                  </a:extLst>
                </p:cNvPr>
                <p:cNvSpPr txBox="1"/>
                <p:nvPr/>
              </p:nvSpPr>
              <p:spPr>
                <a:xfrm>
                  <a:off x="320038" y="5001869"/>
                  <a:ext cx="5779339"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2000" b="1" i="1" smtClean="0">
                            <a:solidFill>
                              <a:schemeClr val="bg1"/>
                            </a:solidFill>
                            <a:effectLst>
                              <a:outerShdw blurRad="38100" dist="38100" dir="2700000" algn="tl">
                                <a:srgbClr val="000000">
                                  <a:alpha val="43137"/>
                                </a:srgbClr>
                              </a:outerShdw>
                            </a:effectLst>
                            <a:latin typeface="Cambria Math" panose="02040503050406030204" pitchFamily="18" charset="0"/>
                          </a:rPr>
                          <m:t>𝒑</m:t>
                        </m:r>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d>
                          <m:d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d>
                        <m:sSup>
                          <m:sSup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p>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−1</m:t>
                            </m:r>
                          </m:sup>
                        </m:sSup>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d>
                          <m:d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d>
                        <m:sSup>
                          <m:sSup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p>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−1</m:t>
                            </m:r>
                          </m:sup>
                        </m:sSup>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d>
                          <m:d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dPr>
                          <m:e>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b>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2</m:t>
                                </m:r>
                              </m:sub>
                            </m:sSub>
                          </m:e>
                        </m:d>
                        <m:sSup>
                          <m:sSup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𝒅</m:t>
                            </m:r>
                          </m:e>
                          <m:sup>
                            <m:r>
                              <a:rPr lang="es-ES" sz="2000" i="0">
                                <a:solidFill>
                                  <a:schemeClr val="bg1"/>
                                </a:solidFill>
                                <a:effectLst>
                                  <a:outerShdw blurRad="38100" dist="38100" dir="2700000" algn="tl">
                                    <a:srgbClr val="000000">
                                      <a:alpha val="43137"/>
                                    </a:srgbClr>
                                  </a:outerShdw>
                                </a:effectLst>
                                <a:latin typeface="Cambria Math" panose="02040503050406030204" pitchFamily="18" charset="0"/>
                              </a:rPr>
                              <m:t>−1</m:t>
                            </m:r>
                          </m:sup>
                        </m:sSup>
                      </m:oMath>
                    </m:oMathPara>
                  </a14:m>
                  <a:endParaRPr lang="es-ES" sz="2000" dirty="0">
                    <a:solidFill>
                      <a:schemeClr val="bg1"/>
                    </a:solidFill>
                    <a:effectLst>
                      <a:outerShdw blurRad="38100" dist="38100" dir="2700000" algn="tl">
                        <a:srgbClr val="000000">
                          <a:alpha val="43137"/>
                        </a:srgbClr>
                      </a:outerShdw>
                    </a:effectLst>
                  </a:endParaRPr>
                </a:p>
              </p:txBody>
            </p:sp>
          </mc:Choice>
          <mc:Fallback xmlns="">
            <p:sp>
              <p:nvSpPr>
                <p:cNvPr id="19" name="CuadroTexto 18">
                  <a:extLst>
                    <a:ext uri="{FF2B5EF4-FFF2-40B4-BE49-F238E27FC236}">
                      <a16:creationId xmlns:a16="http://schemas.microsoft.com/office/drawing/2014/main" id="{6F1A3076-3371-CD78-7380-7CB834523F42}"/>
                    </a:ext>
                  </a:extLst>
                </p:cNvPr>
                <p:cNvSpPr txBox="1">
                  <a:spLocks noRot="1" noChangeAspect="1" noMove="1" noResize="1" noEditPoints="1" noAdjustHandles="1" noChangeArrowheads="1" noChangeShapeType="1" noTextEdit="1"/>
                </p:cNvSpPr>
                <p:nvPr/>
              </p:nvSpPr>
              <p:spPr>
                <a:xfrm>
                  <a:off x="320038" y="5001869"/>
                  <a:ext cx="5779339" cy="400110"/>
                </a:xfrm>
                <a:prstGeom prst="rect">
                  <a:avLst/>
                </a:prstGeom>
                <a:blipFill>
                  <a:blip r:embed="rId16"/>
                  <a:stretch>
                    <a:fillRect b="-15385"/>
                  </a:stretch>
                </a:blipFill>
              </p:spPr>
              <p:txBody>
                <a:bodyPr/>
                <a:lstStyle/>
                <a:p>
                  <a:r>
                    <a:rPr lang="es-ES">
                      <a:noFill/>
                    </a:rPr>
                    <a:t> </a:t>
                  </a:r>
                </a:p>
              </p:txBody>
            </p:sp>
          </mc:Fallback>
        </mc:AlternateContent>
      </p:grpSp>
      <p:sp useBgFill="1">
        <p:nvSpPr>
          <p:cNvPr id="52" name="Rectángulo: esquinas superiores redondeadas 51">
            <a:extLst>
              <a:ext uri="{FF2B5EF4-FFF2-40B4-BE49-F238E27FC236}">
                <a16:creationId xmlns:a16="http://schemas.microsoft.com/office/drawing/2014/main" id="{4F327C16-E56D-884D-E606-E5C35C66692A}"/>
              </a:ext>
            </a:extLst>
          </p:cNvPr>
          <p:cNvSpPr/>
          <p:nvPr/>
        </p:nvSpPr>
        <p:spPr>
          <a:xfrm>
            <a:off x="3664858" y="444728"/>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grpSp>
        <p:nvGrpSpPr>
          <p:cNvPr id="53" name="Grupo 52">
            <a:extLst>
              <a:ext uri="{FF2B5EF4-FFF2-40B4-BE49-F238E27FC236}">
                <a16:creationId xmlns:a16="http://schemas.microsoft.com/office/drawing/2014/main" id="{420EB13E-6707-A544-7558-C5C30D97677C}"/>
              </a:ext>
            </a:extLst>
          </p:cNvPr>
          <p:cNvGrpSpPr/>
          <p:nvPr/>
        </p:nvGrpSpPr>
        <p:grpSpPr>
          <a:xfrm rot="19023122">
            <a:off x="11112749" y="76860"/>
            <a:ext cx="8158419" cy="8158419"/>
            <a:chOff x="4079042" y="-1436915"/>
            <a:chExt cx="9342909" cy="9342909"/>
          </a:xfrm>
        </p:grpSpPr>
        <p:sp>
          <p:nvSpPr>
            <p:cNvPr id="54" name="Elipse 53">
              <a:extLst>
                <a:ext uri="{FF2B5EF4-FFF2-40B4-BE49-F238E27FC236}">
                  <a16:creationId xmlns:a16="http://schemas.microsoft.com/office/drawing/2014/main" id="{466E616C-2C80-827C-82AB-7FB4115547EB}"/>
                </a:ext>
              </a:extLst>
            </p:cNvPr>
            <p:cNvSpPr/>
            <p:nvPr/>
          </p:nvSpPr>
          <p:spPr>
            <a:xfrm>
              <a:off x="4079042" y="-1436915"/>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Círculo: vacío 54">
              <a:extLst>
                <a:ext uri="{FF2B5EF4-FFF2-40B4-BE49-F238E27FC236}">
                  <a16:creationId xmlns:a16="http://schemas.microsoft.com/office/drawing/2014/main" id="{73889A75-3EE9-9AA5-4504-B8F8A612F54D}"/>
                </a:ext>
              </a:extLst>
            </p:cNvPr>
            <p:cNvSpPr/>
            <p:nvPr/>
          </p:nvSpPr>
          <p:spPr>
            <a:xfrm>
              <a:off x="6059002" y="543046"/>
              <a:ext cx="5382987"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56" name="Imagen 55" descr="Gráfico, Gráfico radial&#10;&#10;Descripción generada automáticamente con confianza media">
              <a:extLst>
                <a:ext uri="{FF2B5EF4-FFF2-40B4-BE49-F238E27FC236}">
                  <a16:creationId xmlns:a16="http://schemas.microsoft.com/office/drawing/2014/main" id="{47673904-75C8-D326-D661-06D0E23D49F7}"/>
                </a:ext>
              </a:extLst>
            </p:cNvPr>
            <p:cNvPicPr>
              <a:picLocks noChangeAspect="1"/>
            </p:cNvPicPr>
            <p:nvPr/>
          </p:nvPicPr>
          <p:blipFill>
            <a:blip r:embed="rId17">
              <a:extLst>
                <a:ext uri="{BEBA8EAE-BF5A-486C-A8C5-ECC9F3942E4B}">
                  <a14:imgProps xmlns:a14="http://schemas.microsoft.com/office/drawing/2010/main">
                    <a14:imgLayer r:embed="rId18">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57" name="Imagen 56" descr="Gráfico, Gráfico de líneas&#10;&#10;Descripción generada automáticamente">
              <a:extLst>
                <a:ext uri="{FF2B5EF4-FFF2-40B4-BE49-F238E27FC236}">
                  <a16:creationId xmlns:a16="http://schemas.microsoft.com/office/drawing/2014/main" id="{87F13E8B-FB0A-880E-7693-3F3112EDFE61}"/>
                </a:ext>
              </a:extLst>
            </p:cNvPr>
            <p:cNvPicPr>
              <a:picLocks noChangeAspect="1"/>
            </p:cNvPicPr>
            <p:nvPr/>
          </p:nvPicPr>
          <p:blipFill>
            <a:blip r:embed="rId19">
              <a:extLst>
                <a:ext uri="{BEBA8EAE-BF5A-486C-A8C5-ECC9F3942E4B}">
                  <a14:imgProps xmlns:a14="http://schemas.microsoft.com/office/drawing/2010/main">
                    <a14:imgLayer r:embed="rId20">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2" y="1618856"/>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8" name="Imagen 57" descr="Gráfico&#10;&#10;Descripción generada automáticamente">
              <a:extLst>
                <a:ext uri="{FF2B5EF4-FFF2-40B4-BE49-F238E27FC236}">
                  <a16:creationId xmlns:a16="http://schemas.microsoft.com/office/drawing/2014/main" id="{91A1E0AB-4151-7317-A4C4-581F0C9F79E4}"/>
                </a:ext>
              </a:extLst>
            </p:cNvPr>
            <p:cNvPicPr>
              <a:picLocks noChangeAspect="1"/>
            </p:cNvPicPr>
            <p:nvPr/>
          </p:nvPicPr>
          <p:blipFill>
            <a:blip r:embed="rId21">
              <a:extLst>
                <a:ext uri="{BEBA8EAE-BF5A-486C-A8C5-ECC9F3942E4B}">
                  <a14:imgProps xmlns:a14="http://schemas.microsoft.com/office/drawing/2010/main">
                    <a14:imgLayer r:embed="rId22">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4"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9" name="Imagen 58" descr="Diagrama, Diagrama de Venn&#10;&#10;Descripción generada automáticamente">
              <a:extLst>
                <a:ext uri="{FF2B5EF4-FFF2-40B4-BE49-F238E27FC236}">
                  <a16:creationId xmlns:a16="http://schemas.microsoft.com/office/drawing/2014/main" id="{32FBED9E-44E1-986A-3DD2-8F44835D11EB}"/>
                </a:ext>
              </a:extLst>
            </p:cNvPr>
            <p:cNvPicPr>
              <a:picLocks noChangeAspect="1"/>
            </p:cNvPicPr>
            <p:nvPr/>
          </p:nvPicPr>
          <p:blipFill>
            <a:blip r:embed="rId23">
              <a:extLst>
                <a:ext uri="{BEBA8EAE-BF5A-486C-A8C5-ECC9F3942E4B}">
                  <a14:imgProps xmlns:a14="http://schemas.microsoft.com/office/drawing/2010/main">
                    <a14:imgLayer r:embed="rId24">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grpSp>
        <p:nvGrpSpPr>
          <p:cNvPr id="38" name="Grupo 37">
            <a:extLst>
              <a:ext uri="{FF2B5EF4-FFF2-40B4-BE49-F238E27FC236}">
                <a16:creationId xmlns:a16="http://schemas.microsoft.com/office/drawing/2014/main" id="{48812307-0EC8-99EE-EAE3-A697D912546A}"/>
              </a:ext>
            </a:extLst>
          </p:cNvPr>
          <p:cNvGrpSpPr/>
          <p:nvPr/>
        </p:nvGrpSpPr>
        <p:grpSpPr>
          <a:xfrm>
            <a:off x="6166417" y="2202034"/>
            <a:ext cx="5775109" cy="4166180"/>
            <a:chOff x="6071570" y="1890719"/>
            <a:chExt cx="5775109" cy="4166180"/>
          </a:xfrm>
          <a:effectLst>
            <a:outerShdw blurRad="406400" sx="102000" sy="102000" algn="ctr" rotWithShape="0">
              <a:prstClr val="black">
                <a:alpha val="46000"/>
              </a:prstClr>
            </a:outerShdw>
          </a:effectLst>
        </p:grpSpPr>
        <p:sp useBgFill="1">
          <p:nvSpPr>
            <p:cNvPr id="33" name="Rectángulo: esquinas redondeadas 32">
              <a:extLst>
                <a:ext uri="{FF2B5EF4-FFF2-40B4-BE49-F238E27FC236}">
                  <a16:creationId xmlns:a16="http://schemas.microsoft.com/office/drawing/2014/main" id="{2571D1D5-A25E-6CE8-98D4-74AFC188A6B5}"/>
                </a:ext>
              </a:extLst>
            </p:cNvPr>
            <p:cNvSpPr/>
            <p:nvPr/>
          </p:nvSpPr>
          <p:spPr>
            <a:xfrm>
              <a:off x="6071570" y="1890719"/>
              <a:ext cx="5775109" cy="4166180"/>
            </a:xfrm>
            <a:prstGeom prst="roundRect">
              <a:avLst>
                <a:gd name="adj" fmla="val 19715"/>
              </a:avLst>
            </a:prstGeom>
            <a:ln>
              <a:noFill/>
            </a:ln>
            <a:effectLst>
              <a:outerShdw blurRad="393700" dist="38100" dir="5400000" algn="t"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Imagen 29" descr="Gráfico, Gráfico radial&#10;&#10;Descripción generada automáticamente">
              <a:extLst>
                <a:ext uri="{FF2B5EF4-FFF2-40B4-BE49-F238E27FC236}">
                  <a16:creationId xmlns:a16="http://schemas.microsoft.com/office/drawing/2014/main" id="{DBEC1FE2-AD08-167F-EAFC-769C5B84B32A}"/>
                </a:ext>
              </a:extLst>
            </p:cNvPr>
            <p:cNvPicPr>
              <a:picLocks noChangeAspect="1"/>
            </p:cNvPicPr>
            <p:nvPr/>
          </p:nvPicPr>
          <p:blipFill rotWithShape="1">
            <a:blip r:embed="rId25">
              <a:extLst>
                <a:ext uri="{28A0092B-C50C-407E-A947-70E740481C1C}">
                  <a14:useLocalDpi xmlns:a14="http://schemas.microsoft.com/office/drawing/2010/main" val="0"/>
                </a:ext>
              </a:extLst>
            </a:blip>
            <a:srcRect l="235" t="1050" r="398" b="430"/>
            <a:stretch/>
          </p:blipFill>
          <p:spPr>
            <a:xfrm>
              <a:off x="6251657" y="2043516"/>
              <a:ext cx="5414935" cy="3860586"/>
            </a:xfrm>
            <a:custGeom>
              <a:avLst/>
              <a:gdLst>
                <a:gd name="connsiteX0" fmla="*/ 643444 w 5414935"/>
                <a:gd name="connsiteY0" fmla="*/ 0 h 3860586"/>
                <a:gd name="connsiteX1" fmla="*/ 4771491 w 5414935"/>
                <a:gd name="connsiteY1" fmla="*/ 0 h 3860586"/>
                <a:gd name="connsiteX2" fmla="*/ 5414935 w 5414935"/>
                <a:gd name="connsiteY2" fmla="*/ 643444 h 3860586"/>
                <a:gd name="connsiteX3" fmla="*/ 5414935 w 5414935"/>
                <a:gd name="connsiteY3" fmla="*/ 3217142 h 3860586"/>
                <a:gd name="connsiteX4" fmla="*/ 4771491 w 5414935"/>
                <a:gd name="connsiteY4" fmla="*/ 3860586 h 3860586"/>
                <a:gd name="connsiteX5" fmla="*/ 643444 w 5414935"/>
                <a:gd name="connsiteY5" fmla="*/ 3860586 h 3860586"/>
                <a:gd name="connsiteX6" fmla="*/ 0 w 5414935"/>
                <a:gd name="connsiteY6" fmla="*/ 3217142 h 3860586"/>
                <a:gd name="connsiteX7" fmla="*/ 0 w 5414935"/>
                <a:gd name="connsiteY7" fmla="*/ 643444 h 3860586"/>
                <a:gd name="connsiteX8" fmla="*/ 643444 w 5414935"/>
                <a:gd name="connsiteY8" fmla="*/ 0 h 38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4935" h="3860586">
                  <a:moveTo>
                    <a:pt x="643444" y="0"/>
                  </a:moveTo>
                  <a:lnTo>
                    <a:pt x="4771491" y="0"/>
                  </a:lnTo>
                  <a:cubicBezTo>
                    <a:pt x="5126855" y="0"/>
                    <a:pt x="5414935" y="288080"/>
                    <a:pt x="5414935" y="643444"/>
                  </a:cubicBezTo>
                  <a:lnTo>
                    <a:pt x="5414935" y="3217142"/>
                  </a:lnTo>
                  <a:cubicBezTo>
                    <a:pt x="5414935" y="3572506"/>
                    <a:pt x="5126855" y="3860586"/>
                    <a:pt x="4771491" y="3860586"/>
                  </a:cubicBezTo>
                  <a:lnTo>
                    <a:pt x="643444" y="3860586"/>
                  </a:lnTo>
                  <a:cubicBezTo>
                    <a:pt x="288080" y="3860586"/>
                    <a:pt x="0" y="3572506"/>
                    <a:pt x="0" y="3217142"/>
                  </a:cubicBezTo>
                  <a:lnTo>
                    <a:pt x="0" y="643444"/>
                  </a:lnTo>
                  <a:cubicBezTo>
                    <a:pt x="0" y="288080"/>
                    <a:pt x="288080" y="0"/>
                    <a:pt x="643444" y="0"/>
                  </a:cubicBezTo>
                  <a:close/>
                </a:path>
              </a:pathLst>
            </a:custGeom>
            <a:effectLst>
              <a:outerShdw blurRad="368300" dist="38100" dir="2700000" algn="tl" rotWithShape="0">
                <a:schemeClr val="tx1">
                  <a:alpha val="60000"/>
                </a:schemeClr>
              </a:outerShdw>
            </a:effectLst>
          </p:spPr>
        </p:pic>
        <p:sp>
          <p:nvSpPr>
            <p:cNvPr id="18" name="CuadroTexto 17">
              <a:extLst>
                <a:ext uri="{FF2B5EF4-FFF2-40B4-BE49-F238E27FC236}">
                  <a16:creationId xmlns:a16="http://schemas.microsoft.com/office/drawing/2014/main" id="{63709FAE-AA33-C814-BB03-6F850EF01945}"/>
                </a:ext>
              </a:extLst>
            </p:cNvPr>
            <p:cNvSpPr txBox="1"/>
            <p:nvPr/>
          </p:nvSpPr>
          <p:spPr>
            <a:xfrm>
              <a:off x="7043921" y="2708992"/>
              <a:ext cx="1056417" cy="369332"/>
            </a:xfrm>
            <a:prstGeom prst="rect">
              <a:avLst/>
            </a:prstGeom>
            <a:noFill/>
          </p:spPr>
          <p:txBody>
            <a:bodyPr wrap="square" rtlCol="0">
              <a:spAutoFit/>
            </a:bodyPr>
            <a:lstStyle/>
            <a:p>
              <a:r>
                <a:rPr lang="es-ES" i="1" dirty="0">
                  <a:latin typeface="Avenir Next LT Pro" panose="020B0504020202020204" pitchFamily="34" charset="0"/>
                </a:rPr>
                <a:t>Origin</a:t>
              </a:r>
            </a:p>
          </p:txBody>
        </p:sp>
      </p:grpSp>
      <p:sp>
        <p:nvSpPr>
          <p:cNvPr id="61" name="Rectángulo: esquinas superiores cortadas 60">
            <a:extLst>
              <a:ext uri="{FF2B5EF4-FFF2-40B4-BE49-F238E27FC236}">
                <a16:creationId xmlns:a16="http://schemas.microsoft.com/office/drawing/2014/main" id="{BED1D189-A734-7E6E-1077-74197003992E}"/>
              </a:ext>
            </a:extLst>
          </p:cNvPr>
          <p:cNvSpPr/>
          <p:nvPr/>
        </p:nvSpPr>
        <p:spPr>
          <a:xfrm rot="16200000">
            <a:off x="13905076" y="3261662"/>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Rectángulo: esquinas superiores cortadas 61">
            <a:extLst>
              <a:ext uri="{FF2B5EF4-FFF2-40B4-BE49-F238E27FC236}">
                <a16:creationId xmlns:a16="http://schemas.microsoft.com/office/drawing/2014/main" id="{5ECD5C8C-0C58-0190-6859-84F09D1FBB46}"/>
              </a:ext>
            </a:extLst>
          </p:cNvPr>
          <p:cNvSpPr/>
          <p:nvPr/>
        </p:nvSpPr>
        <p:spPr>
          <a:xfrm rot="5400000">
            <a:off x="12501680" y="3261662"/>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useBgFill="1">
        <p:nvSpPr>
          <p:cNvPr id="21" name="Rectángulo: esquinas redondeadas 20">
            <a:extLst>
              <a:ext uri="{FF2B5EF4-FFF2-40B4-BE49-F238E27FC236}">
                <a16:creationId xmlns:a16="http://schemas.microsoft.com/office/drawing/2014/main" id="{8C222FF3-F6CC-5B64-0FBE-2C77EF960E40}"/>
              </a:ext>
            </a:extLst>
          </p:cNvPr>
          <p:cNvSpPr/>
          <p:nvPr/>
        </p:nvSpPr>
        <p:spPr>
          <a:xfrm>
            <a:off x="1084262" y="236125"/>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Tree>
    <p:extLst>
      <p:ext uri="{BB962C8B-B14F-4D97-AF65-F5344CB8AC3E}">
        <p14:creationId xmlns:p14="http://schemas.microsoft.com/office/powerpoint/2010/main" val="8116987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130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4.16667E-7 1.85185E-6 L 0.23867 1.85185E-6 " pathEditMode="relative" rAng="0" ptsTypes="AA">
                                      <p:cBhvr>
                                        <p:cTn id="10" dur="2000" fill="hold"/>
                                        <p:tgtEl>
                                          <p:spTgt spid="32"/>
                                        </p:tgtEl>
                                        <p:attrNameLst>
                                          <p:attrName>ppt_x</p:attrName>
                                          <p:attrName>ppt_y</p:attrName>
                                        </p:attrNameLst>
                                      </p:cBhvr>
                                      <p:rCtr x="11927" y="0"/>
                                    </p:animMotion>
                                  </p:childTnLst>
                                </p:cTn>
                              </p:par>
                            </p:childTnLst>
                          </p:cTn>
                        </p:par>
                        <p:par>
                          <p:cTn id="11" fill="hold">
                            <p:stCondLst>
                              <p:cond delay="2000"/>
                            </p:stCondLst>
                            <p:childTnLst>
                              <p:par>
                                <p:cTn id="12" presetID="2" presetClass="entr" presetSubtype="8" decel="80000" fill="hold" nodeType="after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1000" fill="hold"/>
                                        <p:tgtEl>
                                          <p:spTgt spid="38"/>
                                        </p:tgtEl>
                                        <p:attrNameLst>
                                          <p:attrName>ppt_x</p:attrName>
                                        </p:attrNameLst>
                                      </p:cBhvr>
                                      <p:tavLst>
                                        <p:tav tm="0">
                                          <p:val>
                                            <p:strVal val="0-#ppt_w/2"/>
                                          </p:val>
                                        </p:tav>
                                        <p:tav tm="100000">
                                          <p:val>
                                            <p:strVal val="#ppt_x"/>
                                          </p:val>
                                        </p:tav>
                                      </p:tavLst>
                                    </p:anim>
                                    <p:anim calcmode="lin" valueType="num">
                                      <p:cBhvr additive="base">
                                        <p:cTn id="15" dur="1000" fill="hold"/>
                                        <p:tgtEl>
                                          <p:spTgt spid="38"/>
                                        </p:tgtEl>
                                        <p:attrNameLst>
                                          <p:attrName>ppt_y</p:attrName>
                                        </p:attrNameLst>
                                      </p:cBhvr>
                                      <p:tavLst>
                                        <p:tav tm="0">
                                          <p:val>
                                            <p:strVal val="#ppt_y"/>
                                          </p:val>
                                        </p:tav>
                                        <p:tav tm="100000">
                                          <p:val>
                                            <p:strVal val="#ppt_y"/>
                                          </p:val>
                                        </p:tav>
                                      </p:tavLst>
                                    </p:anim>
                                  </p:childTnLst>
                                </p:cTn>
                              </p:par>
                            </p:childTnLst>
                          </p:cTn>
                        </p:par>
                        <p:par>
                          <p:cTn id="16" fill="hold">
                            <p:stCondLst>
                              <p:cond delay="3000"/>
                            </p:stCondLst>
                            <p:childTnLst>
                              <p:par>
                                <p:cTn id="17" presetID="1"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4.16667E-7 -1.48148E-6 L -0.47188 -1.48148E-6 " pathEditMode="relative" rAng="0" ptsTypes="AA">
                                      <p:cBhvr>
                                        <p:cTn id="25" dur="2000" fill="hold"/>
                                        <p:tgtEl>
                                          <p:spTgt spid="44"/>
                                        </p:tgtEl>
                                        <p:attrNameLst>
                                          <p:attrName>ppt_x</p:attrName>
                                          <p:attrName>ppt_y</p:attrName>
                                        </p:attrNameLst>
                                      </p:cBhvr>
                                      <p:rCtr x="-23594" y="0"/>
                                    </p:animMotion>
                                  </p:childTnLst>
                                </p:cTn>
                              </p:par>
                            </p:childTnLst>
                          </p:cTn>
                        </p:par>
                      </p:childTnLst>
                    </p:cTn>
                  </p:par>
                  <p:par>
                    <p:cTn id="26" fill="hold">
                      <p:stCondLst>
                        <p:cond delay="indefinite"/>
                      </p:stCondLst>
                      <p:childTnLst>
                        <p:par>
                          <p:cTn id="27" fill="hold">
                            <p:stCondLst>
                              <p:cond delay="0"/>
                            </p:stCondLst>
                            <p:childTnLst>
                              <p:par>
                                <p:cTn id="28" presetID="35" presetClass="path" presetSubtype="0" accel="50000" decel="50000" fill="hold" nodeType="clickEffect">
                                  <p:stCondLst>
                                    <p:cond delay="0"/>
                                  </p:stCondLst>
                                  <p:childTnLst>
                                    <p:animMotion origin="layout" path="M 4.16667E-7 -2.96296E-6 L -0.47188 -2.96296E-6 " pathEditMode="relative" rAng="0" ptsTypes="AA">
                                      <p:cBhvr>
                                        <p:cTn id="29" dur="2000" fill="hold"/>
                                        <p:tgtEl>
                                          <p:spTgt spid="45"/>
                                        </p:tgtEl>
                                        <p:attrNameLst>
                                          <p:attrName>ppt_x</p:attrName>
                                          <p:attrName>ppt_y</p:attrName>
                                        </p:attrNameLst>
                                      </p:cBhvr>
                                      <p:rCtr x="-2359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0" name="Grupo 59">
            <a:extLst>
              <a:ext uri="{FF2B5EF4-FFF2-40B4-BE49-F238E27FC236}">
                <a16:creationId xmlns:a16="http://schemas.microsoft.com/office/drawing/2014/main" id="{467C509F-F991-B00C-7126-4FC07B983F32}"/>
              </a:ext>
            </a:extLst>
          </p:cNvPr>
          <p:cNvGrpSpPr/>
          <p:nvPr/>
        </p:nvGrpSpPr>
        <p:grpSpPr>
          <a:xfrm>
            <a:off x="10058756" y="4429270"/>
            <a:ext cx="1061280" cy="1061280"/>
            <a:chOff x="3715038" y="1990632"/>
            <a:chExt cx="4732276" cy="4732276"/>
          </a:xfrm>
        </p:grpSpPr>
        <p:sp useBgFill="1">
          <p:nvSpPr>
            <p:cNvPr id="61" name="Elipse 60">
              <a:extLst>
                <a:ext uri="{FF2B5EF4-FFF2-40B4-BE49-F238E27FC236}">
                  <a16:creationId xmlns:a16="http://schemas.microsoft.com/office/drawing/2014/main" id="{8C46A101-8F3C-B86C-37FF-E218A2BBCB14}"/>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Elipse 61">
              <a:extLst>
                <a:ext uri="{FF2B5EF4-FFF2-40B4-BE49-F238E27FC236}">
                  <a16:creationId xmlns:a16="http://schemas.microsoft.com/office/drawing/2014/main" id="{DC7AFCB0-C914-6A60-D43D-F40580EA2681}"/>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3" name="Imagen 62" descr="Gráfico, Gráfico radial&#10;&#10;Descripción generada automáticamente con confianza media">
              <a:extLst>
                <a:ext uri="{FF2B5EF4-FFF2-40B4-BE49-F238E27FC236}">
                  <a16:creationId xmlns:a16="http://schemas.microsoft.com/office/drawing/2014/main" id="{4EFFD274-F3F2-C33B-B186-953453481B92}"/>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3161" r="2605"/>
            <a:stretch/>
          </p:blipFill>
          <p:spPr>
            <a:xfrm>
              <a:off x="4237225" y="3338286"/>
              <a:ext cx="3717546" cy="2036968"/>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48268" y="1690033"/>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38" name="Grupo 37">
            <a:extLst>
              <a:ext uri="{FF2B5EF4-FFF2-40B4-BE49-F238E27FC236}">
                <a16:creationId xmlns:a16="http://schemas.microsoft.com/office/drawing/2014/main" id="{48812307-0EC8-99EE-EAE3-A697D912546A}"/>
              </a:ext>
            </a:extLst>
          </p:cNvPr>
          <p:cNvGrpSpPr/>
          <p:nvPr/>
        </p:nvGrpSpPr>
        <p:grpSpPr>
          <a:xfrm>
            <a:off x="12547137" y="2382070"/>
            <a:ext cx="5775109" cy="4166180"/>
            <a:chOff x="6071570" y="1890719"/>
            <a:chExt cx="5775109" cy="4166180"/>
          </a:xfrm>
          <a:effectLst>
            <a:outerShdw blurRad="406400" sx="102000" sy="102000" algn="ctr" rotWithShape="0">
              <a:prstClr val="black">
                <a:alpha val="46000"/>
              </a:prstClr>
            </a:outerShdw>
          </a:effectLst>
        </p:grpSpPr>
        <p:sp useBgFill="1">
          <p:nvSpPr>
            <p:cNvPr id="33" name="Rectángulo: esquinas redondeadas 32">
              <a:extLst>
                <a:ext uri="{FF2B5EF4-FFF2-40B4-BE49-F238E27FC236}">
                  <a16:creationId xmlns:a16="http://schemas.microsoft.com/office/drawing/2014/main" id="{2571D1D5-A25E-6CE8-98D4-74AFC188A6B5}"/>
                </a:ext>
              </a:extLst>
            </p:cNvPr>
            <p:cNvSpPr/>
            <p:nvPr/>
          </p:nvSpPr>
          <p:spPr>
            <a:xfrm>
              <a:off x="6071570" y="1890719"/>
              <a:ext cx="5775109" cy="4166180"/>
            </a:xfrm>
            <a:prstGeom prst="roundRect">
              <a:avLst>
                <a:gd name="adj" fmla="val 19715"/>
              </a:avLst>
            </a:prstGeom>
            <a:ln>
              <a:noFill/>
            </a:ln>
            <a:effectLst>
              <a:outerShdw blurRad="393700" dist="38100" dir="5400000" algn="t"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Imagen 29" descr="Gráfico, Gráfico radial&#10;&#10;Descripción generada automáticamente">
              <a:extLst>
                <a:ext uri="{FF2B5EF4-FFF2-40B4-BE49-F238E27FC236}">
                  <a16:creationId xmlns:a16="http://schemas.microsoft.com/office/drawing/2014/main" id="{DBEC1FE2-AD08-167F-EAFC-769C5B84B32A}"/>
                </a:ext>
              </a:extLst>
            </p:cNvPr>
            <p:cNvPicPr>
              <a:picLocks noChangeAspect="1"/>
            </p:cNvPicPr>
            <p:nvPr/>
          </p:nvPicPr>
          <p:blipFill rotWithShape="1">
            <a:blip r:embed="rId6">
              <a:extLst>
                <a:ext uri="{28A0092B-C50C-407E-A947-70E740481C1C}">
                  <a14:useLocalDpi xmlns:a14="http://schemas.microsoft.com/office/drawing/2010/main" val="0"/>
                </a:ext>
              </a:extLst>
            </a:blip>
            <a:srcRect l="235" t="1050" r="398" b="430"/>
            <a:stretch/>
          </p:blipFill>
          <p:spPr>
            <a:xfrm>
              <a:off x="6251657" y="2043516"/>
              <a:ext cx="5414935" cy="3860586"/>
            </a:xfrm>
            <a:custGeom>
              <a:avLst/>
              <a:gdLst>
                <a:gd name="connsiteX0" fmla="*/ 643444 w 5414935"/>
                <a:gd name="connsiteY0" fmla="*/ 0 h 3860586"/>
                <a:gd name="connsiteX1" fmla="*/ 4771491 w 5414935"/>
                <a:gd name="connsiteY1" fmla="*/ 0 h 3860586"/>
                <a:gd name="connsiteX2" fmla="*/ 5414935 w 5414935"/>
                <a:gd name="connsiteY2" fmla="*/ 643444 h 3860586"/>
                <a:gd name="connsiteX3" fmla="*/ 5414935 w 5414935"/>
                <a:gd name="connsiteY3" fmla="*/ 3217142 h 3860586"/>
                <a:gd name="connsiteX4" fmla="*/ 4771491 w 5414935"/>
                <a:gd name="connsiteY4" fmla="*/ 3860586 h 3860586"/>
                <a:gd name="connsiteX5" fmla="*/ 643444 w 5414935"/>
                <a:gd name="connsiteY5" fmla="*/ 3860586 h 3860586"/>
                <a:gd name="connsiteX6" fmla="*/ 0 w 5414935"/>
                <a:gd name="connsiteY6" fmla="*/ 3217142 h 3860586"/>
                <a:gd name="connsiteX7" fmla="*/ 0 w 5414935"/>
                <a:gd name="connsiteY7" fmla="*/ 643444 h 3860586"/>
                <a:gd name="connsiteX8" fmla="*/ 643444 w 5414935"/>
                <a:gd name="connsiteY8" fmla="*/ 0 h 38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4935" h="3860586">
                  <a:moveTo>
                    <a:pt x="643444" y="0"/>
                  </a:moveTo>
                  <a:lnTo>
                    <a:pt x="4771491" y="0"/>
                  </a:lnTo>
                  <a:cubicBezTo>
                    <a:pt x="5126855" y="0"/>
                    <a:pt x="5414935" y="288080"/>
                    <a:pt x="5414935" y="643444"/>
                  </a:cubicBezTo>
                  <a:lnTo>
                    <a:pt x="5414935" y="3217142"/>
                  </a:lnTo>
                  <a:cubicBezTo>
                    <a:pt x="5414935" y="3572506"/>
                    <a:pt x="5126855" y="3860586"/>
                    <a:pt x="4771491" y="3860586"/>
                  </a:cubicBezTo>
                  <a:lnTo>
                    <a:pt x="643444" y="3860586"/>
                  </a:lnTo>
                  <a:cubicBezTo>
                    <a:pt x="288080" y="3860586"/>
                    <a:pt x="0" y="3572506"/>
                    <a:pt x="0" y="3217142"/>
                  </a:cubicBezTo>
                  <a:lnTo>
                    <a:pt x="0" y="643444"/>
                  </a:lnTo>
                  <a:cubicBezTo>
                    <a:pt x="0" y="288080"/>
                    <a:pt x="288080" y="0"/>
                    <a:pt x="643444" y="0"/>
                  </a:cubicBezTo>
                  <a:close/>
                </a:path>
              </a:pathLst>
            </a:custGeom>
            <a:effectLst>
              <a:outerShdw blurRad="368300" dist="38100" dir="2700000" algn="tl" rotWithShape="0">
                <a:schemeClr val="tx1">
                  <a:alpha val="60000"/>
                </a:schemeClr>
              </a:outerShdw>
            </a:effectLst>
          </p:spPr>
        </p:pic>
        <p:sp>
          <p:nvSpPr>
            <p:cNvPr id="18" name="CuadroTexto 17">
              <a:extLst>
                <a:ext uri="{FF2B5EF4-FFF2-40B4-BE49-F238E27FC236}">
                  <a16:creationId xmlns:a16="http://schemas.microsoft.com/office/drawing/2014/main" id="{63709FAE-AA33-C814-BB03-6F850EF01945}"/>
                </a:ext>
              </a:extLst>
            </p:cNvPr>
            <p:cNvSpPr txBox="1"/>
            <p:nvPr/>
          </p:nvSpPr>
          <p:spPr>
            <a:xfrm>
              <a:off x="7043921" y="2708992"/>
              <a:ext cx="1056417" cy="369332"/>
            </a:xfrm>
            <a:prstGeom prst="rect">
              <a:avLst/>
            </a:prstGeom>
            <a:noFill/>
          </p:spPr>
          <p:txBody>
            <a:bodyPr wrap="square" rtlCol="0">
              <a:spAutoFit/>
            </a:bodyPr>
            <a:lstStyle/>
            <a:p>
              <a:r>
                <a:rPr lang="es-ES" i="1" dirty="0">
                  <a:latin typeface="Avenir Next LT Pro" panose="020B0504020202020204" pitchFamily="34" charset="0"/>
                </a:rPr>
                <a:t>Origin</a:t>
              </a:r>
            </a:p>
          </p:txBody>
        </p:sp>
      </p:grpSp>
      <p:sp>
        <p:nvSpPr>
          <p:cNvPr id="59" name="CuadroTexto 58">
            <a:extLst>
              <a:ext uri="{FF2B5EF4-FFF2-40B4-BE49-F238E27FC236}">
                <a16:creationId xmlns:a16="http://schemas.microsoft.com/office/drawing/2014/main" id="{19741044-B441-A18D-5895-2D72369483D7}"/>
              </a:ext>
            </a:extLst>
          </p:cNvPr>
          <p:cNvSpPr txBox="1"/>
          <p:nvPr/>
        </p:nvSpPr>
        <p:spPr>
          <a:xfrm>
            <a:off x="3246579" y="3409708"/>
            <a:ext cx="5698843" cy="1200329"/>
          </a:xfrm>
          <a:prstGeom prst="rect">
            <a:avLst/>
          </a:prstGeom>
          <a:noFill/>
        </p:spPr>
        <p:txBody>
          <a:bodyPr wrap="square" rtlCol="0">
            <a:spAutoFit/>
          </a:bodyPr>
          <a:lstStyle/>
          <a:p>
            <a:r>
              <a:rPr lang="en-US" sz="2400" dirty="0">
                <a:solidFill>
                  <a:schemeClr val="bg1"/>
                </a:solidFill>
                <a:latin typeface="Avenir Next LT Pro" panose="020B0504020202020204" pitchFamily="34" charset="0"/>
              </a:rPr>
              <a:t>The Cassini method provides a solution to the resection problem by leveraging the inscribed angle theorem. </a:t>
            </a:r>
            <a:endParaRPr lang="es-ES" sz="2400" dirty="0">
              <a:solidFill>
                <a:schemeClr val="bg1"/>
              </a:solidFill>
              <a:latin typeface="Avenir Next LT Pro" panose="020B0504020202020204" pitchFamily="34" charset="0"/>
            </a:endParaRPr>
          </a:p>
        </p:txBody>
      </p:sp>
      <p:grpSp>
        <p:nvGrpSpPr>
          <p:cNvPr id="58" name="Grupo 57">
            <a:extLst>
              <a:ext uri="{FF2B5EF4-FFF2-40B4-BE49-F238E27FC236}">
                <a16:creationId xmlns:a16="http://schemas.microsoft.com/office/drawing/2014/main" id="{ADB8B535-54A4-5743-5B02-DDF2092BD6D3}"/>
              </a:ext>
            </a:extLst>
          </p:cNvPr>
          <p:cNvGrpSpPr/>
          <p:nvPr/>
        </p:nvGrpSpPr>
        <p:grpSpPr>
          <a:xfrm rot="16741564">
            <a:off x="8601777" y="76859"/>
            <a:ext cx="8158419" cy="8158419"/>
            <a:chOff x="4079042" y="-1436915"/>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2" y="-1436915"/>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7"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2" y="1618856"/>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4"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sp>
        <p:nvSpPr>
          <p:cNvPr id="1026" name="Rectángulo: esquinas superiores cortadas 1025">
            <a:extLst>
              <a:ext uri="{FF2B5EF4-FFF2-40B4-BE49-F238E27FC236}">
                <a16:creationId xmlns:a16="http://schemas.microsoft.com/office/drawing/2014/main" id="{C1F8E95D-322B-C2EF-A608-0E831EBE23B1}"/>
              </a:ext>
            </a:extLst>
          </p:cNvPr>
          <p:cNvSpPr/>
          <p:nvPr/>
        </p:nvSpPr>
        <p:spPr>
          <a:xfrm rot="5400000">
            <a:off x="9817746" y="3257033"/>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7" name="Rectángulo: esquinas superiores cortadas 1026">
            <a:extLst>
              <a:ext uri="{FF2B5EF4-FFF2-40B4-BE49-F238E27FC236}">
                <a16:creationId xmlns:a16="http://schemas.microsoft.com/office/drawing/2014/main" id="{5888792F-2E95-D8FB-C7DA-74FCE07AED1B}"/>
              </a:ext>
            </a:extLst>
          </p:cNvPr>
          <p:cNvSpPr/>
          <p:nvPr/>
        </p:nvSpPr>
        <p:spPr>
          <a:xfrm rot="16200000">
            <a:off x="11003169" y="3269031"/>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2753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D44CC375-6E98-3577-14DB-14AC0A5E5EA3}"/>
              </a:ext>
            </a:extLst>
          </p:cNvPr>
          <p:cNvGrpSpPr/>
          <p:nvPr/>
        </p:nvGrpSpPr>
        <p:grpSpPr>
          <a:xfrm>
            <a:off x="10000381" y="4496507"/>
            <a:ext cx="886219" cy="886219"/>
            <a:chOff x="3717736" y="2042947"/>
            <a:chExt cx="4732276" cy="4732276"/>
          </a:xfrm>
        </p:grpSpPr>
        <p:grpSp>
          <p:nvGrpSpPr>
            <p:cNvPr id="14" name="Grupo 13">
              <a:extLst>
                <a:ext uri="{FF2B5EF4-FFF2-40B4-BE49-F238E27FC236}">
                  <a16:creationId xmlns:a16="http://schemas.microsoft.com/office/drawing/2014/main" id="{39EDE6B8-1DAD-6606-0210-1F45CB8B0B06}"/>
                </a:ext>
              </a:extLst>
            </p:cNvPr>
            <p:cNvGrpSpPr/>
            <p:nvPr/>
          </p:nvGrpSpPr>
          <p:grpSpPr>
            <a:xfrm>
              <a:off x="3717736" y="2042947"/>
              <a:ext cx="4732276" cy="4732276"/>
              <a:chOff x="3715038" y="1990632"/>
              <a:chExt cx="4732276" cy="4732276"/>
            </a:xfrm>
          </p:grpSpPr>
          <p:sp useBgFill="1">
            <p:nvSpPr>
              <p:cNvPr id="17" name="Elipse 16">
                <a:extLst>
                  <a:ext uri="{FF2B5EF4-FFF2-40B4-BE49-F238E27FC236}">
                    <a16:creationId xmlns:a16="http://schemas.microsoft.com/office/drawing/2014/main" id="{8BA81EA1-2FB0-F878-9B1B-BEF18C2098D2}"/>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D7381585-0D28-E535-681C-9A0D521CC59D}"/>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5" name="Imagen 14" descr="Gráfico, Gráfico de líneas&#10;&#10;Descripción generada automáticamente">
              <a:extLst>
                <a:ext uri="{FF2B5EF4-FFF2-40B4-BE49-F238E27FC236}">
                  <a16:creationId xmlns:a16="http://schemas.microsoft.com/office/drawing/2014/main" id="{31CC5181-3DFB-4878-C739-F8001C787071}"/>
                </a:ext>
              </a:extLst>
            </p:cNvPr>
            <p:cNvPicPr>
              <a:picLocks noChangeAspect="1"/>
            </p:cNvPicPr>
            <p:nvPr/>
          </p:nvPicPr>
          <p:blipFill rotWithShape="1">
            <a:blip r:embed="rId3">
              <a:extLst>
                <a:ext uri="{28A0092B-C50C-407E-A947-70E740481C1C}">
                  <a14:useLocalDpi xmlns:a14="http://schemas.microsoft.com/office/drawing/2010/main" val="0"/>
                </a:ext>
              </a:extLst>
            </a:blip>
            <a:srcRect l="4978" t="3830" r="1770" b="6946"/>
            <a:stretch/>
          </p:blipFill>
          <p:spPr>
            <a:xfrm>
              <a:off x="4297766" y="3426018"/>
              <a:ext cx="3572217" cy="1966135"/>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48268" y="1690033"/>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38" name="Grupo 37">
            <a:extLst>
              <a:ext uri="{FF2B5EF4-FFF2-40B4-BE49-F238E27FC236}">
                <a16:creationId xmlns:a16="http://schemas.microsoft.com/office/drawing/2014/main" id="{48812307-0EC8-99EE-EAE3-A697D912546A}"/>
              </a:ext>
            </a:extLst>
          </p:cNvPr>
          <p:cNvGrpSpPr/>
          <p:nvPr/>
        </p:nvGrpSpPr>
        <p:grpSpPr>
          <a:xfrm>
            <a:off x="12547137" y="2382070"/>
            <a:ext cx="5775109" cy="4166180"/>
            <a:chOff x="6071570" y="1890719"/>
            <a:chExt cx="5775109" cy="4166180"/>
          </a:xfrm>
          <a:effectLst>
            <a:outerShdw blurRad="406400" sx="102000" sy="102000" algn="ctr" rotWithShape="0">
              <a:prstClr val="black">
                <a:alpha val="46000"/>
              </a:prstClr>
            </a:outerShdw>
          </a:effectLst>
        </p:grpSpPr>
        <p:sp useBgFill="1">
          <p:nvSpPr>
            <p:cNvPr id="33" name="Rectángulo: esquinas redondeadas 32">
              <a:extLst>
                <a:ext uri="{FF2B5EF4-FFF2-40B4-BE49-F238E27FC236}">
                  <a16:creationId xmlns:a16="http://schemas.microsoft.com/office/drawing/2014/main" id="{2571D1D5-A25E-6CE8-98D4-74AFC188A6B5}"/>
                </a:ext>
              </a:extLst>
            </p:cNvPr>
            <p:cNvSpPr/>
            <p:nvPr/>
          </p:nvSpPr>
          <p:spPr>
            <a:xfrm>
              <a:off x="6071570" y="1890719"/>
              <a:ext cx="5775109" cy="4166180"/>
            </a:xfrm>
            <a:prstGeom prst="roundRect">
              <a:avLst>
                <a:gd name="adj" fmla="val 19715"/>
              </a:avLst>
            </a:prstGeom>
            <a:ln>
              <a:noFill/>
            </a:ln>
            <a:effectLst>
              <a:outerShdw blurRad="393700" dist="38100" dir="5400000" algn="t"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Imagen 29" descr="Gráfico, Gráfico radial&#10;&#10;Descripción generada automáticamente">
              <a:extLst>
                <a:ext uri="{FF2B5EF4-FFF2-40B4-BE49-F238E27FC236}">
                  <a16:creationId xmlns:a16="http://schemas.microsoft.com/office/drawing/2014/main" id="{DBEC1FE2-AD08-167F-EAFC-769C5B84B32A}"/>
                </a:ext>
              </a:extLst>
            </p:cNvPr>
            <p:cNvPicPr>
              <a:picLocks noChangeAspect="1"/>
            </p:cNvPicPr>
            <p:nvPr/>
          </p:nvPicPr>
          <p:blipFill rotWithShape="1">
            <a:blip r:embed="rId6">
              <a:extLst>
                <a:ext uri="{28A0092B-C50C-407E-A947-70E740481C1C}">
                  <a14:useLocalDpi xmlns:a14="http://schemas.microsoft.com/office/drawing/2010/main" val="0"/>
                </a:ext>
              </a:extLst>
            </a:blip>
            <a:srcRect l="235" t="1050" r="398" b="430"/>
            <a:stretch/>
          </p:blipFill>
          <p:spPr>
            <a:xfrm>
              <a:off x="6251657" y="2043516"/>
              <a:ext cx="5414935" cy="3860586"/>
            </a:xfrm>
            <a:custGeom>
              <a:avLst/>
              <a:gdLst>
                <a:gd name="connsiteX0" fmla="*/ 643444 w 5414935"/>
                <a:gd name="connsiteY0" fmla="*/ 0 h 3860586"/>
                <a:gd name="connsiteX1" fmla="*/ 4771491 w 5414935"/>
                <a:gd name="connsiteY1" fmla="*/ 0 h 3860586"/>
                <a:gd name="connsiteX2" fmla="*/ 5414935 w 5414935"/>
                <a:gd name="connsiteY2" fmla="*/ 643444 h 3860586"/>
                <a:gd name="connsiteX3" fmla="*/ 5414935 w 5414935"/>
                <a:gd name="connsiteY3" fmla="*/ 3217142 h 3860586"/>
                <a:gd name="connsiteX4" fmla="*/ 4771491 w 5414935"/>
                <a:gd name="connsiteY4" fmla="*/ 3860586 h 3860586"/>
                <a:gd name="connsiteX5" fmla="*/ 643444 w 5414935"/>
                <a:gd name="connsiteY5" fmla="*/ 3860586 h 3860586"/>
                <a:gd name="connsiteX6" fmla="*/ 0 w 5414935"/>
                <a:gd name="connsiteY6" fmla="*/ 3217142 h 3860586"/>
                <a:gd name="connsiteX7" fmla="*/ 0 w 5414935"/>
                <a:gd name="connsiteY7" fmla="*/ 643444 h 3860586"/>
                <a:gd name="connsiteX8" fmla="*/ 643444 w 5414935"/>
                <a:gd name="connsiteY8" fmla="*/ 0 h 3860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4935" h="3860586">
                  <a:moveTo>
                    <a:pt x="643444" y="0"/>
                  </a:moveTo>
                  <a:lnTo>
                    <a:pt x="4771491" y="0"/>
                  </a:lnTo>
                  <a:cubicBezTo>
                    <a:pt x="5126855" y="0"/>
                    <a:pt x="5414935" y="288080"/>
                    <a:pt x="5414935" y="643444"/>
                  </a:cubicBezTo>
                  <a:lnTo>
                    <a:pt x="5414935" y="3217142"/>
                  </a:lnTo>
                  <a:cubicBezTo>
                    <a:pt x="5414935" y="3572506"/>
                    <a:pt x="5126855" y="3860586"/>
                    <a:pt x="4771491" y="3860586"/>
                  </a:cubicBezTo>
                  <a:lnTo>
                    <a:pt x="643444" y="3860586"/>
                  </a:lnTo>
                  <a:cubicBezTo>
                    <a:pt x="288080" y="3860586"/>
                    <a:pt x="0" y="3572506"/>
                    <a:pt x="0" y="3217142"/>
                  </a:cubicBezTo>
                  <a:lnTo>
                    <a:pt x="0" y="643444"/>
                  </a:lnTo>
                  <a:cubicBezTo>
                    <a:pt x="0" y="288080"/>
                    <a:pt x="288080" y="0"/>
                    <a:pt x="643444" y="0"/>
                  </a:cubicBezTo>
                  <a:close/>
                </a:path>
              </a:pathLst>
            </a:custGeom>
            <a:effectLst>
              <a:outerShdw blurRad="368300" dist="38100" dir="2700000" algn="tl" rotWithShape="0">
                <a:schemeClr val="tx1">
                  <a:alpha val="60000"/>
                </a:schemeClr>
              </a:outerShdw>
            </a:effectLst>
          </p:spPr>
        </p:pic>
        <p:sp>
          <p:nvSpPr>
            <p:cNvPr id="18" name="CuadroTexto 17">
              <a:extLst>
                <a:ext uri="{FF2B5EF4-FFF2-40B4-BE49-F238E27FC236}">
                  <a16:creationId xmlns:a16="http://schemas.microsoft.com/office/drawing/2014/main" id="{63709FAE-AA33-C814-BB03-6F850EF01945}"/>
                </a:ext>
              </a:extLst>
            </p:cNvPr>
            <p:cNvSpPr txBox="1"/>
            <p:nvPr/>
          </p:nvSpPr>
          <p:spPr>
            <a:xfrm>
              <a:off x="7043921" y="2708992"/>
              <a:ext cx="1056417" cy="369332"/>
            </a:xfrm>
            <a:prstGeom prst="rect">
              <a:avLst/>
            </a:prstGeom>
            <a:noFill/>
          </p:spPr>
          <p:txBody>
            <a:bodyPr wrap="square" rtlCol="0">
              <a:spAutoFit/>
            </a:bodyPr>
            <a:lstStyle/>
            <a:p>
              <a:r>
                <a:rPr lang="es-ES" i="1" dirty="0">
                  <a:latin typeface="Avenir Next LT Pro" panose="020B0504020202020204" pitchFamily="34" charset="0"/>
                </a:rPr>
                <a:t>Origin</a:t>
              </a: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7" name="Grupo 6">
            <a:extLst>
              <a:ext uri="{FF2B5EF4-FFF2-40B4-BE49-F238E27FC236}">
                <a16:creationId xmlns:a16="http://schemas.microsoft.com/office/drawing/2014/main" id="{FF18566A-1DA7-BE5D-0753-0A1FC62B50B6}"/>
              </a:ext>
            </a:extLst>
          </p:cNvPr>
          <p:cNvGrpSpPr/>
          <p:nvPr/>
        </p:nvGrpSpPr>
        <p:grpSpPr>
          <a:xfrm>
            <a:off x="4018675" y="3961372"/>
            <a:ext cx="3766015" cy="736631"/>
            <a:chOff x="153336" y="3961372"/>
            <a:chExt cx="3766015" cy="736631"/>
          </a:xfrm>
        </p:grpSpPr>
        <p:sp useBgFill="1">
          <p:nvSpPr>
            <p:cNvPr id="6" name="Rectángulo 5">
              <a:extLst>
                <a:ext uri="{FF2B5EF4-FFF2-40B4-BE49-F238E27FC236}">
                  <a16:creationId xmlns:a16="http://schemas.microsoft.com/office/drawing/2014/main" id="{52CEC97E-A1DA-8B62-627B-F45E267879C3}"/>
                </a:ext>
              </a:extLst>
            </p:cNvPr>
            <p:cNvSpPr/>
            <p:nvPr/>
          </p:nvSpPr>
          <p:spPr>
            <a:xfrm>
              <a:off x="153336" y="3961372"/>
              <a:ext cx="3766015" cy="736631"/>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C87BB13E-F103-7786-7E25-F00E799BBB89}"/>
                    </a:ext>
                  </a:extLst>
                </p:cNvPr>
                <p:cNvSpPr txBox="1"/>
                <p:nvPr/>
              </p:nvSpPr>
              <p:spPr>
                <a:xfrm>
                  <a:off x="304693" y="4049834"/>
                  <a:ext cx="3190794" cy="5597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sz="1600"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sz="160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16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𝐴𝐵</m:t>
                                </m:r>
                              </m:sub>
                            </m:s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𝑎</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𝑏</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𝐵𝐶</m:t>
                                </m:r>
                              </m:sub>
                            </m:s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𝑐</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𝑏</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qArr>
                        <m:eqArr>
                          <m:eqArr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𝐴𝐵</m:t>
                                </m:r>
                              </m:sub>
                            </m:s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𝑎</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𝑏</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𝐵𝐶</m:t>
                                </m:r>
                              </m:sub>
                            </m:s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𝑐</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t>𝑏</m:t>
                            </m:r>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16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1600"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sz="16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qArr>
                      </m:oMath>
                    </m:oMathPara>
                  </a14:m>
                  <a:endParaRPr lang="es-ES" sz="1600" dirty="0">
                    <a:solidFill>
                      <a:schemeClr val="bg1"/>
                    </a:solidFill>
                    <a:effectLst>
                      <a:outerShdw blurRad="38100" dist="38100" dir="2700000" algn="tl">
                        <a:srgbClr val="000000">
                          <a:alpha val="43137"/>
                        </a:srgbClr>
                      </a:outerShdw>
                    </a:effectLst>
                  </a:endParaRPr>
                </a:p>
              </p:txBody>
            </p:sp>
          </mc:Choice>
          <mc:Fallback xmlns="">
            <p:sp>
              <p:nvSpPr>
                <p:cNvPr id="36" name="CuadroTexto 35">
                  <a:extLst>
                    <a:ext uri="{FF2B5EF4-FFF2-40B4-BE49-F238E27FC236}">
                      <a16:creationId xmlns:a16="http://schemas.microsoft.com/office/drawing/2014/main" id="{C87BB13E-F103-7786-7E25-F00E799BBB89}"/>
                    </a:ext>
                  </a:extLst>
                </p:cNvPr>
                <p:cNvSpPr txBox="1">
                  <a:spLocks noRot="1" noChangeAspect="1" noMove="1" noResize="1" noEditPoints="1" noAdjustHandles="1" noChangeArrowheads="1" noChangeShapeType="1" noTextEdit="1"/>
                </p:cNvSpPr>
                <p:nvPr/>
              </p:nvSpPr>
              <p:spPr>
                <a:xfrm>
                  <a:off x="304693" y="4049834"/>
                  <a:ext cx="3190794" cy="559705"/>
                </a:xfrm>
                <a:prstGeom prst="rect">
                  <a:avLst/>
                </a:prstGeom>
                <a:blipFill>
                  <a:blip r:embed="rId7"/>
                  <a:stretch>
                    <a:fillRect b="-7609"/>
                  </a:stretch>
                </a:blipFill>
              </p:spPr>
              <p:txBody>
                <a:bodyPr/>
                <a:lstStyle/>
                <a:p>
                  <a:r>
                    <a:rPr lang="es-ES">
                      <a:noFill/>
                    </a:rPr>
                    <a:t> </a:t>
                  </a:r>
                </a:p>
              </p:txBody>
            </p:sp>
          </mc:Fallback>
        </mc:AlternateContent>
      </p:grpSp>
      <p:sp>
        <p:nvSpPr>
          <p:cNvPr id="20" name="Rectángulo: esquinas superiores cortadas 19">
            <a:extLst>
              <a:ext uri="{FF2B5EF4-FFF2-40B4-BE49-F238E27FC236}">
                <a16:creationId xmlns:a16="http://schemas.microsoft.com/office/drawing/2014/main" id="{40EDAE5C-51A7-8A33-9C30-F3AE74D40673}"/>
              </a:ext>
            </a:extLst>
          </p:cNvPr>
          <p:cNvSpPr/>
          <p:nvPr/>
        </p:nvSpPr>
        <p:spPr>
          <a:xfrm rot="5400000">
            <a:off x="9540518" y="3239698"/>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esquinas superiores cortadas 20">
            <a:extLst>
              <a:ext uri="{FF2B5EF4-FFF2-40B4-BE49-F238E27FC236}">
                <a16:creationId xmlns:a16="http://schemas.microsoft.com/office/drawing/2014/main" id="{911A35EB-44A2-D62D-B810-6ECAC3A5419F}"/>
              </a:ext>
            </a:extLst>
          </p:cNvPr>
          <p:cNvSpPr/>
          <p:nvPr/>
        </p:nvSpPr>
        <p:spPr>
          <a:xfrm rot="16200000">
            <a:off x="11423222" y="3245046"/>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5" name="Grupo 34">
            <a:extLst>
              <a:ext uri="{FF2B5EF4-FFF2-40B4-BE49-F238E27FC236}">
                <a16:creationId xmlns:a16="http://schemas.microsoft.com/office/drawing/2014/main" id="{467C509F-F991-B00C-7126-4FC07B983F32}"/>
              </a:ext>
            </a:extLst>
          </p:cNvPr>
          <p:cNvGrpSpPr/>
          <p:nvPr/>
        </p:nvGrpSpPr>
        <p:grpSpPr>
          <a:xfrm>
            <a:off x="3715038" y="1990632"/>
            <a:ext cx="4732276" cy="4732276"/>
            <a:chOff x="3715038" y="1990632"/>
            <a:chExt cx="4732276" cy="4732276"/>
          </a:xfrm>
        </p:grpSpPr>
        <p:sp useBgFill="1">
          <p:nvSpPr>
            <p:cNvPr id="34" name="Elipse 33">
              <a:extLst>
                <a:ext uri="{FF2B5EF4-FFF2-40B4-BE49-F238E27FC236}">
                  <a16:creationId xmlns:a16="http://schemas.microsoft.com/office/drawing/2014/main" id="{8C46A101-8F3C-B86C-37FF-E218A2BBCB14}"/>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Elipse 28">
              <a:extLst>
                <a:ext uri="{FF2B5EF4-FFF2-40B4-BE49-F238E27FC236}">
                  <a16:creationId xmlns:a16="http://schemas.microsoft.com/office/drawing/2014/main" id="{DC7AFCB0-C914-6A60-D43D-F40580EA2681}"/>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Imagen 27" descr="Gráfico, Gráfico radial&#10;&#10;Descripción generada automáticamente con confianza media">
              <a:extLst>
                <a:ext uri="{FF2B5EF4-FFF2-40B4-BE49-F238E27FC236}">
                  <a16:creationId xmlns:a16="http://schemas.microsoft.com/office/drawing/2014/main" id="{4EFFD274-F3F2-C33B-B186-953453481B92}"/>
                </a:ext>
              </a:extLst>
            </p:cNvPr>
            <p:cNvPicPr>
              <a:picLocks noChangeAspect="1"/>
            </p:cNvPicPr>
            <p:nvPr/>
          </p:nvPicPr>
          <p:blipFill rotWithShape="1">
            <a:blip r:embed="rId8">
              <a:extLst>
                <a:ext uri="{28A0092B-C50C-407E-A947-70E740481C1C}">
                  <a14:useLocalDpi xmlns:a14="http://schemas.microsoft.com/office/drawing/2010/main" val="0"/>
                </a:ext>
              </a:extLst>
            </a:blip>
            <a:srcRect l="3161" r="2605"/>
            <a:stretch/>
          </p:blipFill>
          <p:spPr>
            <a:xfrm>
              <a:off x="4237225" y="3338286"/>
              <a:ext cx="3717546" cy="2036968"/>
            </a:xfrm>
            <a:prstGeom prst="rect">
              <a:avLst/>
            </a:prstGeom>
          </p:spPr>
        </p:pic>
      </p:grpSp>
      <p:grpSp>
        <p:nvGrpSpPr>
          <p:cNvPr id="58" name="Grupo 57">
            <a:extLst>
              <a:ext uri="{FF2B5EF4-FFF2-40B4-BE49-F238E27FC236}">
                <a16:creationId xmlns:a16="http://schemas.microsoft.com/office/drawing/2014/main" id="{ADB8B535-54A4-5743-5B02-DDF2092BD6D3}"/>
              </a:ext>
            </a:extLst>
          </p:cNvPr>
          <p:cNvGrpSpPr/>
          <p:nvPr/>
        </p:nvGrpSpPr>
        <p:grpSpPr>
          <a:xfrm rot="19104589">
            <a:off x="8601777" y="76859"/>
            <a:ext cx="8158419" cy="8158419"/>
            <a:chOff x="4079041" y="-1436914"/>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1" y="-1436914"/>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6"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1" y="1618855"/>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3"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5">
              <a:extLst>
                <a:ext uri="{BEBA8EAE-BF5A-486C-A8C5-ECC9F3942E4B}">
                  <a14:imgProps xmlns:a14="http://schemas.microsoft.com/office/drawing/2010/main">
                    <a14:imgLayer r:embed="rId16">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spTree>
    <p:extLst>
      <p:ext uri="{BB962C8B-B14F-4D97-AF65-F5344CB8AC3E}">
        <p14:creationId xmlns:p14="http://schemas.microsoft.com/office/powerpoint/2010/main" val="34511172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7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14000" decel="83000" fill="hold" nodeType="clickEffect">
                                  <p:stCondLst>
                                    <p:cond delay="0"/>
                                  </p:stCondLst>
                                  <p:childTnLst>
                                    <p:animMotion origin="layout" path="M -4.375E-6 1.11022E-16 L -0.3125 1.11022E-16 " pathEditMode="relative" rAng="0" ptsTypes="AA">
                                      <p:cBhvr>
                                        <p:cTn id="10" dur="2000" fill="hold"/>
                                        <p:tgtEl>
                                          <p:spTgt spid="7"/>
                                        </p:tgtEl>
                                        <p:attrNameLst>
                                          <p:attrName>ppt_x</p:attrName>
                                          <p:attrName>ppt_y</p:attrName>
                                        </p:attrNameLst>
                                      </p:cBhvr>
                                      <p:rCtr x="-156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Fig3">
            <a:extLst>
              <a:ext uri="{FF2B5EF4-FFF2-40B4-BE49-F238E27FC236}">
                <a16:creationId xmlns:a16="http://schemas.microsoft.com/office/drawing/2014/main" id="{178C46AC-A256-4326-4112-5637A77E15D7}"/>
              </a:ext>
            </a:extLst>
          </p:cNvPr>
          <p:cNvGrpSpPr/>
          <p:nvPr/>
        </p:nvGrpSpPr>
        <p:grpSpPr>
          <a:xfrm>
            <a:off x="10198568" y="4699115"/>
            <a:ext cx="629212" cy="629212"/>
            <a:chOff x="1573051" y="1321403"/>
            <a:chExt cx="4732276" cy="4732276"/>
          </a:xfrm>
        </p:grpSpPr>
        <p:grpSp>
          <p:nvGrpSpPr>
            <p:cNvPr id="27" name="Grupo 26">
              <a:extLst>
                <a:ext uri="{FF2B5EF4-FFF2-40B4-BE49-F238E27FC236}">
                  <a16:creationId xmlns:a16="http://schemas.microsoft.com/office/drawing/2014/main" id="{0C408809-4748-B94C-E38F-481506BCE5A1}"/>
                </a:ext>
              </a:extLst>
            </p:cNvPr>
            <p:cNvGrpSpPr/>
            <p:nvPr/>
          </p:nvGrpSpPr>
          <p:grpSpPr>
            <a:xfrm>
              <a:off x="1573051" y="1321403"/>
              <a:ext cx="4732276" cy="4732276"/>
              <a:chOff x="3715038" y="1990632"/>
              <a:chExt cx="4732276" cy="4732276"/>
            </a:xfrm>
          </p:grpSpPr>
          <p:sp useBgFill="1">
            <p:nvSpPr>
              <p:cNvPr id="42" name="Elipse 41">
                <a:extLst>
                  <a:ext uri="{FF2B5EF4-FFF2-40B4-BE49-F238E27FC236}">
                    <a16:creationId xmlns:a16="http://schemas.microsoft.com/office/drawing/2014/main" id="{CDC2503F-DEE7-7275-6571-B73D9A3E2822}"/>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Elipse 42">
                <a:extLst>
                  <a:ext uri="{FF2B5EF4-FFF2-40B4-BE49-F238E27FC236}">
                    <a16:creationId xmlns:a16="http://schemas.microsoft.com/office/drawing/2014/main" id="{2CBF2BDE-59A4-99CF-7E28-814B427D455E}"/>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39" name="Imagen 38" descr="Gráfico&#10;&#10;Descripción generada automáticamente">
              <a:extLst>
                <a:ext uri="{FF2B5EF4-FFF2-40B4-BE49-F238E27FC236}">
                  <a16:creationId xmlns:a16="http://schemas.microsoft.com/office/drawing/2014/main" id="{A0C29F0F-E645-00B3-4E5F-E0FFE015854C}"/>
                </a:ext>
              </a:extLst>
            </p:cNvPr>
            <p:cNvPicPr>
              <a:picLocks noChangeAspect="1"/>
            </p:cNvPicPr>
            <p:nvPr/>
          </p:nvPicPr>
          <p:blipFill rotWithShape="1">
            <a:blip r:embed="rId3">
              <a:extLst>
                <a:ext uri="{28A0092B-C50C-407E-A947-70E740481C1C}">
                  <a14:useLocalDpi xmlns:a14="http://schemas.microsoft.com/office/drawing/2010/main" val="0"/>
                </a:ext>
              </a:extLst>
            </a:blip>
            <a:srcRect l="3601" t="4297" r="2514" b="12843"/>
            <a:stretch/>
          </p:blipFill>
          <p:spPr>
            <a:xfrm>
              <a:off x="2137978" y="2536217"/>
              <a:ext cx="3602422" cy="1983942"/>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 name="Grupo 57">
            <a:extLst>
              <a:ext uri="{FF2B5EF4-FFF2-40B4-BE49-F238E27FC236}">
                <a16:creationId xmlns:a16="http://schemas.microsoft.com/office/drawing/2014/main" id="{ADB8B535-54A4-5743-5B02-DDF2092BD6D3}"/>
              </a:ext>
            </a:extLst>
          </p:cNvPr>
          <p:cNvGrpSpPr/>
          <p:nvPr/>
        </p:nvGrpSpPr>
        <p:grpSpPr>
          <a:xfrm rot="21280918">
            <a:off x="8601777" y="76859"/>
            <a:ext cx="8158419" cy="8158419"/>
            <a:chOff x="4079041" y="-1436914"/>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1" y="-1436914"/>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6"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1" y="1618855"/>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3"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2">
              <a:extLst>
                <a:ext uri="{BEBA8EAE-BF5A-486C-A8C5-ECC9F3942E4B}">
                  <a14:imgProps xmlns:a14="http://schemas.microsoft.com/office/drawing/2010/main">
                    <a14:imgLayer r:embed="rId13">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48268" y="1690033"/>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
        <p:nvSpPr>
          <p:cNvPr id="9" name="Rectángulo: esquinas superiores cortadas 8">
            <a:extLst>
              <a:ext uri="{FF2B5EF4-FFF2-40B4-BE49-F238E27FC236}">
                <a16:creationId xmlns:a16="http://schemas.microsoft.com/office/drawing/2014/main" id="{B8A2AB21-2887-EDB7-2857-FF570E9C6CE7}"/>
              </a:ext>
            </a:extLst>
          </p:cNvPr>
          <p:cNvSpPr/>
          <p:nvPr/>
        </p:nvSpPr>
        <p:spPr>
          <a:xfrm rot="16200000">
            <a:off x="11268371" y="3263736"/>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superiores cortadas 9">
            <a:extLst>
              <a:ext uri="{FF2B5EF4-FFF2-40B4-BE49-F238E27FC236}">
                <a16:creationId xmlns:a16="http://schemas.microsoft.com/office/drawing/2014/main" id="{408891D1-97C8-2B37-F4C4-B5CDCFC0EAF7}"/>
              </a:ext>
            </a:extLst>
          </p:cNvPr>
          <p:cNvSpPr/>
          <p:nvPr/>
        </p:nvSpPr>
        <p:spPr>
          <a:xfrm rot="5400000">
            <a:off x="9404617" y="3257033"/>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7" name="Grupo 16">
            <a:extLst>
              <a:ext uri="{FF2B5EF4-FFF2-40B4-BE49-F238E27FC236}">
                <a16:creationId xmlns:a16="http://schemas.microsoft.com/office/drawing/2014/main" id="{7E2A5E07-156E-9DED-6677-2E9644E4AFD4}"/>
              </a:ext>
            </a:extLst>
          </p:cNvPr>
          <p:cNvGrpSpPr/>
          <p:nvPr/>
        </p:nvGrpSpPr>
        <p:grpSpPr>
          <a:xfrm>
            <a:off x="4037822" y="3962484"/>
            <a:ext cx="3874998" cy="736631"/>
            <a:chOff x="661528" y="3967164"/>
            <a:chExt cx="3874998" cy="736631"/>
          </a:xfrm>
        </p:grpSpPr>
        <p:sp useBgFill="1">
          <p:nvSpPr>
            <p:cNvPr id="14" name="Rectángulo 13">
              <a:extLst>
                <a:ext uri="{FF2B5EF4-FFF2-40B4-BE49-F238E27FC236}">
                  <a16:creationId xmlns:a16="http://schemas.microsoft.com/office/drawing/2014/main" id="{9EDFA5EB-6719-9FD0-6960-B3CB870272F2}"/>
                </a:ext>
              </a:extLst>
            </p:cNvPr>
            <p:cNvSpPr/>
            <p:nvPr/>
          </p:nvSpPr>
          <p:spPr>
            <a:xfrm>
              <a:off x="770511" y="3967164"/>
              <a:ext cx="3766015" cy="736631"/>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0B4B651D-88B0-5AAF-E71B-796643326299}"/>
                    </a:ext>
                  </a:extLst>
                </p:cNvPr>
                <p:cNvSpPr txBox="1"/>
                <p:nvPr/>
              </p:nvSpPr>
              <p:spPr>
                <a:xfrm>
                  <a:off x="661528" y="4020874"/>
                  <a:ext cx="2542032" cy="6292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sSub>
                              <m:sSub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𝑴</m:t>
                                </m:r>
                              </m:e>
                              <m:sub>
                                <m:r>
                                  <a:rPr lang="en-US" i="1">
                                    <a:solidFill>
                                      <a:schemeClr val="bg1"/>
                                    </a:solidFill>
                                    <a:effectLst>
                                      <a:outerShdw blurRad="38100" dist="38100" dir="2700000" algn="tl">
                                        <a:srgbClr val="000000">
                                          <a:alpha val="43137"/>
                                        </a:srgbClr>
                                      </a:outerShdw>
                                    </a:effectLst>
                                    <a:latin typeface="Cambria Math" panose="02040503050406030204" pitchFamily="18" charset="0"/>
                                  </a:rPr>
                                  <m:t>𝐴𝐵</m:t>
                                </m:r>
                              </m:sub>
                            </m:sSub>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𝒂</m:t>
                            </m:r>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𝒃</m:t>
                            </m:r>
                            <m:sSup>
                              <m:sSup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e>
                              <m:sup>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sup>
                            </m:sSup>
                          </m:e>
                          <m:e>
                            <m:sSub>
                              <m:sSub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𝑴</m:t>
                                </m:r>
                              </m:e>
                              <m:sub>
                                <m:r>
                                  <a:rPr lang="en-US" i="1">
                                    <a:solidFill>
                                      <a:schemeClr val="bg1"/>
                                    </a:solidFill>
                                    <a:effectLst>
                                      <a:outerShdw blurRad="38100" dist="38100" dir="2700000" algn="tl">
                                        <a:srgbClr val="000000">
                                          <a:alpha val="43137"/>
                                        </a:srgbClr>
                                      </a:outerShdw>
                                    </a:effectLst>
                                    <a:latin typeface="Cambria Math" panose="02040503050406030204" pitchFamily="18" charset="0"/>
                                  </a:rPr>
                                  <m:t>𝐵𝐶</m:t>
                                </m:r>
                              </m:sub>
                            </m:sSub>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𝒃</m:t>
                            </m:r>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r>
                              <a:rPr lang="en-US" b="1" i="1">
                                <a:solidFill>
                                  <a:schemeClr val="bg1"/>
                                </a:solidFill>
                                <a:effectLst>
                                  <a:outerShdw blurRad="38100" dist="38100" dir="2700000" algn="tl">
                                    <a:srgbClr val="000000">
                                      <a:alpha val="43137"/>
                                    </a:srgbClr>
                                  </a:outerShdw>
                                </a:effectLst>
                                <a:latin typeface="Cambria Math" panose="02040503050406030204" pitchFamily="18" charset="0"/>
                              </a:rPr>
                              <m:t>𝒄</m:t>
                            </m:r>
                            <m:sSup>
                              <m:sSup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pPr>
                              <m:e>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e>
                              <m:sup>
                                <m:r>
                                  <a:rPr lang="en-US" i="1">
                                    <a:solidFill>
                                      <a:schemeClr val="bg1"/>
                                    </a:solidFill>
                                    <a:effectLst>
                                      <a:outerShdw blurRad="38100" dist="38100" dir="2700000" algn="tl">
                                        <a:srgbClr val="000000">
                                          <a:alpha val="43137"/>
                                        </a:srgbClr>
                                      </a:outerShdw>
                                    </a:effectLst>
                                    <a:latin typeface="Cambria Math" panose="02040503050406030204" pitchFamily="18" charset="0"/>
                                  </a:rPr>
                                  <m:t>∗</m:t>
                                </m:r>
                              </m:sup>
                            </m:sSup>
                          </m:e>
                        </m:eqArr>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11" name="CuadroTexto 10">
                  <a:extLst>
                    <a:ext uri="{FF2B5EF4-FFF2-40B4-BE49-F238E27FC236}">
                      <a16:creationId xmlns:a16="http://schemas.microsoft.com/office/drawing/2014/main" id="{0B4B651D-88B0-5AAF-E71B-796643326299}"/>
                    </a:ext>
                  </a:extLst>
                </p:cNvPr>
                <p:cNvSpPr txBox="1">
                  <a:spLocks noRot="1" noChangeAspect="1" noMove="1" noResize="1" noEditPoints="1" noAdjustHandles="1" noChangeArrowheads="1" noChangeShapeType="1" noTextEdit="1"/>
                </p:cNvSpPr>
                <p:nvPr/>
              </p:nvSpPr>
              <p:spPr>
                <a:xfrm>
                  <a:off x="661528" y="4020874"/>
                  <a:ext cx="2542032" cy="629211"/>
                </a:xfrm>
                <a:prstGeom prst="rect">
                  <a:avLst/>
                </a:prstGeom>
                <a:blipFill>
                  <a:blip r:embed="rId14"/>
                  <a:stretch>
                    <a:fillRect/>
                  </a:stretch>
                </a:blipFill>
              </p:spPr>
              <p:txBody>
                <a:bodyPr/>
                <a:lstStyle/>
                <a:p>
                  <a:r>
                    <a:rPr lang="es-ES">
                      <a:noFill/>
                    </a:rPr>
                    <a:t> </a:t>
                  </a:r>
                </a:p>
              </p:txBody>
            </p:sp>
          </mc:Fallback>
        </mc:AlternateContent>
      </p:grpSp>
      <p:grpSp>
        <p:nvGrpSpPr>
          <p:cNvPr id="2" name="Grupo 1">
            <a:extLst>
              <a:ext uri="{FF2B5EF4-FFF2-40B4-BE49-F238E27FC236}">
                <a16:creationId xmlns:a16="http://schemas.microsoft.com/office/drawing/2014/main" id="{47779181-7507-4C71-4EFC-58FB9B9D9239}"/>
              </a:ext>
            </a:extLst>
          </p:cNvPr>
          <p:cNvGrpSpPr/>
          <p:nvPr/>
        </p:nvGrpSpPr>
        <p:grpSpPr>
          <a:xfrm>
            <a:off x="3729862" y="2008643"/>
            <a:ext cx="4732276" cy="4732276"/>
            <a:chOff x="3717736" y="2042947"/>
            <a:chExt cx="4732276" cy="4732276"/>
          </a:xfrm>
        </p:grpSpPr>
        <p:grpSp>
          <p:nvGrpSpPr>
            <p:cNvPr id="3" name="Grupo 2">
              <a:extLst>
                <a:ext uri="{FF2B5EF4-FFF2-40B4-BE49-F238E27FC236}">
                  <a16:creationId xmlns:a16="http://schemas.microsoft.com/office/drawing/2014/main" id="{EC42F1BE-8C73-04CF-C1B4-54AF1177C3E8}"/>
                </a:ext>
              </a:extLst>
            </p:cNvPr>
            <p:cNvGrpSpPr/>
            <p:nvPr/>
          </p:nvGrpSpPr>
          <p:grpSpPr>
            <a:xfrm>
              <a:off x="3717736" y="2042947"/>
              <a:ext cx="4732276" cy="4732276"/>
              <a:chOff x="3715038" y="1990632"/>
              <a:chExt cx="4732276" cy="4732276"/>
            </a:xfrm>
          </p:grpSpPr>
          <p:sp useBgFill="1">
            <p:nvSpPr>
              <p:cNvPr id="5" name="Elipse 4">
                <a:extLst>
                  <a:ext uri="{FF2B5EF4-FFF2-40B4-BE49-F238E27FC236}">
                    <a16:creationId xmlns:a16="http://schemas.microsoft.com/office/drawing/2014/main" id="{6453F919-8D07-E0FD-FC2A-2318E290AEB5}"/>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EEB6BCF6-657B-33B4-CE8A-EEBF3F335942}"/>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Imagen 3" descr="Gráfico, Gráfico de líneas&#10;&#10;Descripción generada automáticamente">
              <a:extLst>
                <a:ext uri="{FF2B5EF4-FFF2-40B4-BE49-F238E27FC236}">
                  <a16:creationId xmlns:a16="http://schemas.microsoft.com/office/drawing/2014/main" id="{EA3306C5-858B-B974-4A5B-F52AB5BA2C97}"/>
                </a:ext>
              </a:extLst>
            </p:cNvPr>
            <p:cNvPicPr>
              <a:picLocks noChangeAspect="1"/>
            </p:cNvPicPr>
            <p:nvPr/>
          </p:nvPicPr>
          <p:blipFill rotWithShape="1">
            <a:blip r:embed="rId15">
              <a:extLst>
                <a:ext uri="{28A0092B-C50C-407E-A947-70E740481C1C}">
                  <a14:useLocalDpi xmlns:a14="http://schemas.microsoft.com/office/drawing/2010/main" val="0"/>
                </a:ext>
              </a:extLst>
            </a:blip>
            <a:srcRect l="4978" t="3830" r="1770" b="6946"/>
            <a:stretch/>
          </p:blipFill>
          <p:spPr>
            <a:xfrm>
              <a:off x="4297766" y="3426018"/>
              <a:ext cx="3572217" cy="1966135"/>
            </a:xfrm>
            <a:prstGeom prst="rect">
              <a:avLst/>
            </a:prstGeom>
          </p:spPr>
        </p:pic>
      </p:grpSp>
    </p:spTree>
    <p:extLst>
      <p:ext uri="{BB962C8B-B14F-4D97-AF65-F5344CB8AC3E}">
        <p14:creationId xmlns:p14="http://schemas.microsoft.com/office/powerpoint/2010/main" val="148497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nodeType="clickEffect">
                                  <p:stCondLst>
                                    <p:cond delay="0"/>
                                  </p:stCondLst>
                                  <p:childTnLst>
                                    <p:animMotion origin="layout" path="M -4.16667E-6 -1.48148E-6 L -0.27395 -1.48148E-6 " pathEditMode="relative" rAng="0" ptsTypes="AA">
                                      <p:cBhvr>
                                        <p:cTn id="10" dur="2000" fill="hold"/>
                                        <p:tgtEl>
                                          <p:spTgt spid="17"/>
                                        </p:tgtEl>
                                        <p:attrNameLst>
                                          <p:attrName>ppt_x</p:attrName>
                                          <p:attrName>ppt_y</p:attrName>
                                        </p:attrNameLst>
                                      </p:cBhvr>
                                      <p:rCtr x="-1369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6" name="!!Fig4">
            <a:extLst>
              <a:ext uri="{FF2B5EF4-FFF2-40B4-BE49-F238E27FC236}">
                <a16:creationId xmlns:a16="http://schemas.microsoft.com/office/drawing/2014/main" id="{C3F38775-6437-05D2-5782-0DB0C2796029}"/>
              </a:ext>
            </a:extLst>
          </p:cNvPr>
          <p:cNvGrpSpPr/>
          <p:nvPr/>
        </p:nvGrpSpPr>
        <p:grpSpPr>
          <a:xfrm>
            <a:off x="10194286" y="4554773"/>
            <a:ext cx="736632" cy="736632"/>
            <a:chOff x="3729600" y="2008800"/>
            <a:chExt cx="4732276" cy="4732276"/>
          </a:xfrm>
        </p:grpSpPr>
        <p:grpSp>
          <p:nvGrpSpPr>
            <p:cNvPr id="42" name="Grupo 41">
              <a:extLst>
                <a:ext uri="{FF2B5EF4-FFF2-40B4-BE49-F238E27FC236}">
                  <a16:creationId xmlns:a16="http://schemas.microsoft.com/office/drawing/2014/main" id="{8965B9BE-2C93-812A-F8A4-F51145AFEA7B}"/>
                </a:ext>
              </a:extLst>
            </p:cNvPr>
            <p:cNvGrpSpPr/>
            <p:nvPr/>
          </p:nvGrpSpPr>
          <p:grpSpPr>
            <a:xfrm>
              <a:off x="3729600" y="2008800"/>
              <a:ext cx="4732276" cy="4732276"/>
              <a:chOff x="3715038" y="1990632"/>
              <a:chExt cx="4732276" cy="4732276"/>
            </a:xfrm>
          </p:grpSpPr>
          <p:sp useBgFill="1">
            <p:nvSpPr>
              <p:cNvPr id="44" name="Elipse 43">
                <a:extLst>
                  <a:ext uri="{FF2B5EF4-FFF2-40B4-BE49-F238E27FC236}">
                    <a16:creationId xmlns:a16="http://schemas.microsoft.com/office/drawing/2014/main" id="{FC0F0FC4-CA34-87DF-C0A4-6D049EF1742E}"/>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a:extLst>
                  <a:ext uri="{FF2B5EF4-FFF2-40B4-BE49-F238E27FC236}">
                    <a16:creationId xmlns:a16="http://schemas.microsoft.com/office/drawing/2014/main" id="{E89288DE-76F4-9447-3119-1F8B220675BB}"/>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3" name="Imagen 42" descr="Diagrama, Diagrama de Venn&#10;&#10;Descripción generada automáticamente">
              <a:extLst>
                <a:ext uri="{FF2B5EF4-FFF2-40B4-BE49-F238E27FC236}">
                  <a16:creationId xmlns:a16="http://schemas.microsoft.com/office/drawing/2014/main" id="{E91F2D0D-52C6-3959-F86C-918A1FC83F31}"/>
                </a:ext>
              </a:extLst>
            </p:cNvPr>
            <p:cNvPicPr>
              <a:picLocks noChangeAspect="1"/>
            </p:cNvPicPr>
            <p:nvPr/>
          </p:nvPicPr>
          <p:blipFill rotWithShape="1">
            <a:blip r:embed="rId3">
              <a:extLst>
                <a:ext uri="{28A0092B-C50C-407E-A947-70E740481C1C}">
                  <a14:useLocalDpi xmlns:a14="http://schemas.microsoft.com/office/drawing/2010/main" val="0"/>
                </a:ext>
              </a:extLst>
            </a:blip>
            <a:srcRect l="5303" t="4838" r="5303" b="6159"/>
            <a:stretch/>
          </p:blipFill>
          <p:spPr>
            <a:xfrm>
              <a:off x="4476986" y="3019674"/>
              <a:ext cx="3237504" cy="2218048"/>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 name="Grupo 57">
            <a:extLst>
              <a:ext uri="{FF2B5EF4-FFF2-40B4-BE49-F238E27FC236}">
                <a16:creationId xmlns:a16="http://schemas.microsoft.com/office/drawing/2014/main" id="{ADB8B535-54A4-5743-5B02-DDF2092BD6D3}"/>
              </a:ext>
            </a:extLst>
          </p:cNvPr>
          <p:cNvGrpSpPr/>
          <p:nvPr/>
        </p:nvGrpSpPr>
        <p:grpSpPr>
          <a:xfrm rot="2078542">
            <a:off x="8601777" y="76859"/>
            <a:ext cx="8158419" cy="8158419"/>
            <a:chOff x="4079041" y="-1436914"/>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1" y="-1436914"/>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6"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1" y="1618855"/>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3"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2">
              <a:extLst>
                <a:ext uri="{BEBA8EAE-BF5A-486C-A8C5-ECC9F3942E4B}">
                  <a14:imgProps xmlns:a14="http://schemas.microsoft.com/office/drawing/2010/main">
                    <a14:imgLayer r:embed="rId13">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48268" y="1690033"/>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
        <p:nvSpPr>
          <p:cNvPr id="9" name="Rectángulo: esquinas superiores cortadas 8">
            <a:extLst>
              <a:ext uri="{FF2B5EF4-FFF2-40B4-BE49-F238E27FC236}">
                <a16:creationId xmlns:a16="http://schemas.microsoft.com/office/drawing/2014/main" id="{B8A2AB21-2887-EDB7-2857-FF570E9C6CE7}"/>
              </a:ext>
            </a:extLst>
          </p:cNvPr>
          <p:cNvSpPr/>
          <p:nvPr/>
        </p:nvSpPr>
        <p:spPr>
          <a:xfrm rot="16200000">
            <a:off x="11322793" y="3259035"/>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superiores cortadas 9">
            <a:extLst>
              <a:ext uri="{FF2B5EF4-FFF2-40B4-BE49-F238E27FC236}">
                <a16:creationId xmlns:a16="http://schemas.microsoft.com/office/drawing/2014/main" id="{408891D1-97C8-2B37-F4C4-B5CDCFC0EAF7}"/>
              </a:ext>
            </a:extLst>
          </p:cNvPr>
          <p:cNvSpPr/>
          <p:nvPr/>
        </p:nvSpPr>
        <p:spPr>
          <a:xfrm rot="5400000">
            <a:off x="9491883" y="3259036"/>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4" name="Grupo 33">
            <a:extLst>
              <a:ext uri="{FF2B5EF4-FFF2-40B4-BE49-F238E27FC236}">
                <a16:creationId xmlns:a16="http://schemas.microsoft.com/office/drawing/2014/main" id="{4D6E3599-A937-6EEE-3C9E-D89DDAB80D35}"/>
              </a:ext>
            </a:extLst>
          </p:cNvPr>
          <p:cNvGrpSpPr/>
          <p:nvPr/>
        </p:nvGrpSpPr>
        <p:grpSpPr>
          <a:xfrm>
            <a:off x="4073113" y="3173511"/>
            <a:ext cx="3287663" cy="736631"/>
            <a:chOff x="980937" y="3173511"/>
            <a:chExt cx="3287663" cy="736631"/>
          </a:xfrm>
        </p:grpSpPr>
        <p:sp useBgFill="1">
          <p:nvSpPr>
            <p:cNvPr id="28" name="Rectángulo 27">
              <a:extLst>
                <a:ext uri="{FF2B5EF4-FFF2-40B4-BE49-F238E27FC236}">
                  <a16:creationId xmlns:a16="http://schemas.microsoft.com/office/drawing/2014/main" id="{AFACC5DD-3701-31AF-8A73-DFE1A76AB389}"/>
                </a:ext>
              </a:extLst>
            </p:cNvPr>
            <p:cNvSpPr/>
            <p:nvPr/>
          </p:nvSpPr>
          <p:spPr>
            <a:xfrm>
              <a:off x="1084261" y="3173511"/>
              <a:ext cx="3184339" cy="736631"/>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6" name="CuadroTexto 25">
                  <a:extLst>
                    <a:ext uri="{FF2B5EF4-FFF2-40B4-BE49-F238E27FC236}">
                      <a16:creationId xmlns:a16="http://schemas.microsoft.com/office/drawing/2014/main" id="{03D22907-7B73-AFDE-D6C9-05CD32FA8566}"/>
                    </a:ext>
                  </a:extLst>
                </p:cNvPr>
                <p:cNvSpPr txBox="1"/>
                <p:nvPr/>
              </p:nvSpPr>
              <p:spPr>
                <a:xfrm>
                  <a:off x="980937" y="3194263"/>
                  <a:ext cx="2385961" cy="695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𝐴𝑂</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𝐴𝐵</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acc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acc>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m:t>
                                </m:r>
                              </m:sub>
                            </m:sSub>
                          </m:e>
                          <m:e>
                            <m:r>
                              <a:rPr lang="es-ES"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𝐶𝑂</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𝐵𝐶</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acc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acc>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m:t>
                                </m:r>
                              </m:sub>
                            </m:sSub>
                          </m:e>
                        </m:eqArr>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26" name="CuadroTexto 25">
                  <a:extLst>
                    <a:ext uri="{FF2B5EF4-FFF2-40B4-BE49-F238E27FC236}">
                      <a16:creationId xmlns:a16="http://schemas.microsoft.com/office/drawing/2014/main" id="{03D22907-7B73-AFDE-D6C9-05CD32FA8566}"/>
                    </a:ext>
                  </a:extLst>
                </p:cNvPr>
                <p:cNvSpPr txBox="1">
                  <a:spLocks noRot="1" noChangeAspect="1" noMove="1" noResize="1" noEditPoints="1" noAdjustHandles="1" noChangeArrowheads="1" noChangeShapeType="1" noTextEdit="1"/>
                </p:cNvSpPr>
                <p:nvPr/>
              </p:nvSpPr>
              <p:spPr>
                <a:xfrm>
                  <a:off x="980937" y="3194263"/>
                  <a:ext cx="2385961" cy="695127"/>
                </a:xfrm>
                <a:prstGeom prst="rect">
                  <a:avLst/>
                </a:prstGeom>
                <a:blipFill>
                  <a:blip r:embed="rId14"/>
                  <a:stretch>
                    <a:fillRect/>
                  </a:stretch>
                </a:blipFill>
              </p:spPr>
              <p:txBody>
                <a:bodyPr/>
                <a:lstStyle/>
                <a:p>
                  <a:r>
                    <a:rPr lang="es-ES">
                      <a:noFill/>
                    </a:rPr>
                    <a:t> </a:t>
                  </a:r>
                </a:p>
              </p:txBody>
            </p:sp>
          </mc:Fallback>
        </mc:AlternateContent>
      </p:grpSp>
      <p:grpSp>
        <p:nvGrpSpPr>
          <p:cNvPr id="35" name="Grupo 34">
            <a:extLst>
              <a:ext uri="{FF2B5EF4-FFF2-40B4-BE49-F238E27FC236}">
                <a16:creationId xmlns:a16="http://schemas.microsoft.com/office/drawing/2014/main" id="{5F9DCC02-AB3D-5E06-8593-F071E50EC450}"/>
              </a:ext>
            </a:extLst>
          </p:cNvPr>
          <p:cNvGrpSpPr/>
          <p:nvPr/>
        </p:nvGrpSpPr>
        <p:grpSpPr>
          <a:xfrm>
            <a:off x="4176437" y="4570737"/>
            <a:ext cx="3210267" cy="736631"/>
            <a:chOff x="1084260" y="4570737"/>
            <a:chExt cx="3210267" cy="736631"/>
          </a:xfrm>
        </p:grpSpPr>
        <p:sp useBgFill="1">
          <p:nvSpPr>
            <p:cNvPr id="29" name="Rectángulo 28">
              <a:extLst>
                <a:ext uri="{FF2B5EF4-FFF2-40B4-BE49-F238E27FC236}">
                  <a16:creationId xmlns:a16="http://schemas.microsoft.com/office/drawing/2014/main" id="{CF00074F-6866-CF62-E609-E9DF24EAB6A0}"/>
                </a:ext>
              </a:extLst>
            </p:cNvPr>
            <p:cNvSpPr/>
            <p:nvPr/>
          </p:nvSpPr>
          <p:spPr>
            <a:xfrm>
              <a:off x="1084260" y="4570737"/>
              <a:ext cx="3210267" cy="736631"/>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C88E4402-5B50-66C4-8B49-DB000292129D}"/>
                    </a:ext>
                  </a:extLst>
                </p:cNvPr>
                <p:cNvSpPr txBox="1"/>
                <p:nvPr/>
              </p:nvSpPr>
              <p:spPr>
                <a:xfrm>
                  <a:off x="1084261" y="4634578"/>
                  <a:ext cx="2157984" cy="6089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𝑶</m:t>
                                </m:r>
                              </m:e>
                              <m: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𝑴</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𝐴𝐵</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𝐴𝑂</m:t>
                                </m:r>
                              </m:sub>
                            </m:sSub>
                          </m:e>
                          <m:e>
                            <m:r>
                              <a:rPr lang="es-ES"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𝑶</m:t>
                                </m:r>
                              </m:e>
                              <m: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𝑴</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𝐵𝐶</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𝐶𝑂</m:t>
                                </m:r>
                              </m:sub>
                            </m:sSub>
                          </m:e>
                        </m:eqArr>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27" name="CuadroTexto 26">
                  <a:extLst>
                    <a:ext uri="{FF2B5EF4-FFF2-40B4-BE49-F238E27FC236}">
                      <a16:creationId xmlns:a16="http://schemas.microsoft.com/office/drawing/2014/main" id="{C88E4402-5B50-66C4-8B49-DB000292129D}"/>
                    </a:ext>
                  </a:extLst>
                </p:cNvPr>
                <p:cNvSpPr txBox="1">
                  <a:spLocks noRot="1" noChangeAspect="1" noMove="1" noResize="1" noEditPoints="1" noAdjustHandles="1" noChangeArrowheads="1" noChangeShapeType="1" noTextEdit="1"/>
                </p:cNvSpPr>
                <p:nvPr/>
              </p:nvSpPr>
              <p:spPr>
                <a:xfrm>
                  <a:off x="1084261" y="4634578"/>
                  <a:ext cx="2157984" cy="608949"/>
                </a:xfrm>
                <a:prstGeom prst="rect">
                  <a:avLst/>
                </a:prstGeom>
                <a:blipFill>
                  <a:blip r:embed="rId15"/>
                  <a:stretch>
                    <a:fillRect/>
                  </a:stretch>
                </a:blipFill>
              </p:spPr>
              <p:txBody>
                <a:bodyPr/>
                <a:lstStyle/>
                <a:p>
                  <a:r>
                    <a:rPr lang="es-ES">
                      <a:noFill/>
                    </a:rPr>
                    <a:t> </a:t>
                  </a:r>
                </a:p>
              </p:txBody>
            </p:sp>
          </mc:Fallback>
        </mc:AlternateContent>
      </p:grpSp>
      <p:grpSp>
        <p:nvGrpSpPr>
          <p:cNvPr id="6" name="!!Fig3">
            <a:extLst>
              <a:ext uri="{FF2B5EF4-FFF2-40B4-BE49-F238E27FC236}">
                <a16:creationId xmlns:a16="http://schemas.microsoft.com/office/drawing/2014/main" id="{ADFC0464-5B6E-F41A-359D-ADACADA9E51D}"/>
              </a:ext>
            </a:extLst>
          </p:cNvPr>
          <p:cNvGrpSpPr/>
          <p:nvPr/>
        </p:nvGrpSpPr>
        <p:grpSpPr>
          <a:xfrm>
            <a:off x="3729600" y="2008800"/>
            <a:ext cx="4732276" cy="4732276"/>
            <a:chOff x="1573051" y="1321403"/>
            <a:chExt cx="4732276" cy="4732276"/>
          </a:xfrm>
        </p:grpSpPr>
        <p:grpSp>
          <p:nvGrpSpPr>
            <p:cNvPr id="7" name="Grupo 6">
              <a:extLst>
                <a:ext uri="{FF2B5EF4-FFF2-40B4-BE49-F238E27FC236}">
                  <a16:creationId xmlns:a16="http://schemas.microsoft.com/office/drawing/2014/main" id="{EC42F1BE-8C73-04CF-C1B4-54AF1177C3E8}"/>
                </a:ext>
              </a:extLst>
            </p:cNvPr>
            <p:cNvGrpSpPr/>
            <p:nvPr/>
          </p:nvGrpSpPr>
          <p:grpSpPr>
            <a:xfrm>
              <a:off x="1573051" y="1321403"/>
              <a:ext cx="4732276" cy="4732276"/>
              <a:chOff x="3715038" y="1990632"/>
              <a:chExt cx="4732276" cy="4732276"/>
            </a:xfrm>
          </p:grpSpPr>
          <p:sp useBgFill="1">
            <p:nvSpPr>
              <p:cNvPr id="39" name="Elipse 38">
                <a:extLst>
                  <a:ext uri="{FF2B5EF4-FFF2-40B4-BE49-F238E27FC236}">
                    <a16:creationId xmlns:a16="http://schemas.microsoft.com/office/drawing/2014/main" id="{6453F919-8D07-E0FD-FC2A-2318E290AEB5}"/>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a:extLst>
                  <a:ext uri="{FF2B5EF4-FFF2-40B4-BE49-F238E27FC236}">
                    <a16:creationId xmlns:a16="http://schemas.microsoft.com/office/drawing/2014/main" id="{EEB6BCF6-657B-33B4-CE8A-EEBF3F335942}"/>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2" name="Imagen 11" descr="Gráfico&#10;&#10;Descripción generada automáticamente">
              <a:extLst>
                <a:ext uri="{FF2B5EF4-FFF2-40B4-BE49-F238E27FC236}">
                  <a16:creationId xmlns:a16="http://schemas.microsoft.com/office/drawing/2014/main" id="{83268654-508D-BDCC-6146-0C5CFB44B01C}"/>
                </a:ext>
              </a:extLst>
            </p:cNvPr>
            <p:cNvPicPr>
              <a:picLocks noChangeAspect="1"/>
            </p:cNvPicPr>
            <p:nvPr/>
          </p:nvPicPr>
          <p:blipFill rotWithShape="1">
            <a:blip r:embed="rId16">
              <a:extLst>
                <a:ext uri="{28A0092B-C50C-407E-A947-70E740481C1C}">
                  <a14:useLocalDpi xmlns:a14="http://schemas.microsoft.com/office/drawing/2010/main" val="0"/>
                </a:ext>
              </a:extLst>
            </a:blip>
            <a:srcRect l="3601" t="4297" r="2514" b="12843"/>
            <a:stretch/>
          </p:blipFill>
          <p:spPr>
            <a:xfrm>
              <a:off x="2137978" y="2536217"/>
              <a:ext cx="3602422" cy="1983942"/>
            </a:xfrm>
            <a:prstGeom prst="rect">
              <a:avLst/>
            </a:prstGeom>
          </p:spPr>
        </p:pic>
      </p:grpSp>
    </p:spTree>
    <p:extLst>
      <p:ext uri="{BB962C8B-B14F-4D97-AF65-F5344CB8AC3E}">
        <p14:creationId xmlns:p14="http://schemas.microsoft.com/office/powerpoint/2010/main" val="9528902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3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0"/>
                                  </p:stCondLst>
                                  <p:childTnLst>
                                    <p:set>
                                      <p:cBhvr>
                                        <p:cTn id="9" dur="1" fill="hold">
                                          <p:stCondLst>
                                            <p:cond delay="0"/>
                                          </p:stCondLst>
                                        </p:cTn>
                                        <p:tgtEl>
                                          <p:spTgt spid="3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2.08333E-7 4.81481E-6 L -0.24831 4.81481E-6 " pathEditMode="relative" rAng="0" ptsTypes="AA">
                                      <p:cBhvr>
                                        <p:cTn id="13" dur="2000" fill="hold"/>
                                        <p:tgtEl>
                                          <p:spTgt spid="34"/>
                                        </p:tgtEl>
                                        <p:attrNameLst>
                                          <p:attrName>ppt_x</p:attrName>
                                          <p:attrName>ppt_y</p:attrName>
                                        </p:attrNameLst>
                                      </p:cBhvr>
                                      <p:rCtr x="-12422" y="0"/>
                                    </p:animMotion>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1.25E-6 1.11111E-6 L -0.24831 1.11111E-6 " pathEditMode="relative" rAng="0" ptsTypes="AA">
                                      <p:cBhvr>
                                        <p:cTn id="17" dur="2000" fill="hold"/>
                                        <p:tgtEl>
                                          <p:spTgt spid="35"/>
                                        </p:tgtEl>
                                        <p:attrNameLst>
                                          <p:attrName>ppt_x</p:attrName>
                                          <p:attrName>ppt_y</p:attrName>
                                        </p:attrNameLst>
                                      </p:cBhvr>
                                      <p:rCtr x="-12422"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 name="Grupo 57">
            <a:extLst>
              <a:ext uri="{FF2B5EF4-FFF2-40B4-BE49-F238E27FC236}">
                <a16:creationId xmlns:a16="http://schemas.microsoft.com/office/drawing/2014/main" id="{ADB8B535-54A4-5743-5B02-DDF2092BD6D3}"/>
              </a:ext>
            </a:extLst>
          </p:cNvPr>
          <p:cNvGrpSpPr/>
          <p:nvPr/>
        </p:nvGrpSpPr>
        <p:grpSpPr>
          <a:xfrm rot="4335511">
            <a:off x="8601777" y="76859"/>
            <a:ext cx="8158419" cy="8158419"/>
            <a:chOff x="4079041" y="-1436914"/>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1" y="-1436914"/>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6"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1" y="1618855"/>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3"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48268" y="1690033"/>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3033968" y="3138368"/>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
        <p:nvSpPr>
          <p:cNvPr id="9" name="Rectángulo: esquinas superiores cortadas 8">
            <a:extLst>
              <a:ext uri="{FF2B5EF4-FFF2-40B4-BE49-F238E27FC236}">
                <a16:creationId xmlns:a16="http://schemas.microsoft.com/office/drawing/2014/main" id="{B8A2AB21-2887-EDB7-2857-FF570E9C6CE7}"/>
              </a:ext>
            </a:extLst>
          </p:cNvPr>
          <p:cNvSpPr/>
          <p:nvPr/>
        </p:nvSpPr>
        <p:spPr>
          <a:xfrm rot="16200000">
            <a:off x="11365920" y="3259035"/>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superiores cortadas 9">
            <a:extLst>
              <a:ext uri="{FF2B5EF4-FFF2-40B4-BE49-F238E27FC236}">
                <a16:creationId xmlns:a16="http://schemas.microsoft.com/office/drawing/2014/main" id="{408891D1-97C8-2B37-F4C4-B5CDCFC0EAF7}"/>
              </a:ext>
            </a:extLst>
          </p:cNvPr>
          <p:cNvSpPr/>
          <p:nvPr/>
        </p:nvSpPr>
        <p:spPr>
          <a:xfrm rot="5400000">
            <a:off x="9549638" y="3259036"/>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8" name="Grupo 17">
            <a:extLst>
              <a:ext uri="{FF2B5EF4-FFF2-40B4-BE49-F238E27FC236}">
                <a16:creationId xmlns:a16="http://schemas.microsoft.com/office/drawing/2014/main" id="{C76C7223-2B85-4395-BF98-3C86542196E9}"/>
              </a:ext>
            </a:extLst>
          </p:cNvPr>
          <p:cNvGrpSpPr/>
          <p:nvPr/>
        </p:nvGrpSpPr>
        <p:grpSpPr>
          <a:xfrm>
            <a:off x="4398471" y="2875573"/>
            <a:ext cx="3450345" cy="1486802"/>
            <a:chOff x="633326" y="3117574"/>
            <a:chExt cx="3446560" cy="1485171"/>
          </a:xfrm>
        </p:grpSpPr>
        <p:sp useBgFill="1">
          <p:nvSpPr>
            <p:cNvPr id="17" name="Rectángulo 16">
              <a:extLst>
                <a:ext uri="{FF2B5EF4-FFF2-40B4-BE49-F238E27FC236}">
                  <a16:creationId xmlns:a16="http://schemas.microsoft.com/office/drawing/2014/main" id="{D350BCC1-14E7-83C8-D820-3D144B221903}"/>
                </a:ext>
              </a:extLst>
            </p:cNvPr>
            <p:cNvSpPr/>
            <p:nvPr/>
          </p:nvSpPr>
          <p:spPr>
            <a:xfrm>
              <a:off x="647173" y="3117574"/>
              <a:ext cx="3432713" cy="1485171"/>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78CF645B-220D-B4E7-531A-5016ACFE55E7}"/>
                    </a:ext>
                  </a:extLst>
                </p:cNvPr>
                <p:cNvSpPr txBox="1"/>
                <p:nvPr/>
              </p:nvSpPr>
              <p:spPr>
                <a:xfrm>
                  <a:off x="633326" y="3199123"/>
                  <a:ext cx="2679192" cy="12888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sz="2000"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sz="200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200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𝒄</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𝒐</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1</m:t>
                                </m:r>
                              </m:num>
                              <m:den>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den>
                            </m:f>
                            <m:sSup>
                              <m:sSup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pPr>
                              <m:e>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𝒓</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1</m:t>
                                    </m:r>
                                  </m:sub>
                                </m:sSub>
                              </m:e>
                              <m:sup>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sup>
                            </m:sSup>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𝒄</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𝒐</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sub>
                            </m:s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f>
                              <m:f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fPr>
                              <m:num>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1</m:t>
                                </m:r>
                              </m:num>
                              <m:den>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den>
                            </m:f>
                            <m:sSup>
                              <m:sSup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pPr>
                              <m:e>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1" i="1">
                                        <a:solidFill>
                                          <a:schemeClr val="bg1"/>
                                        </a:solidFill>
                                        <a:effectLst>
                                          <a:outerShdw blurRad="38100" dist="38100" dir="2700000" algn="tl">
                                            <a:srgbClr val="000000">
                                              <a:alpha val="43137"/>
                                            </a:srgbClr>
                                          </a:outerShdw>
                                        </a:effectLst>
                                        <a:latin typeface="Cambria Math" panose="02040503050406030204" pitchFamily="18" charset="0"/>
                                      </a:rPr>
                                      <m:t>𝒓</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sub>
                                </m:sSub>
                              </m:e>
                              <m:sup>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2</m:t>
                                </m:r>
                              </m:sup>
                            </m:sSup>
                            <m:sSub>
                              <m:sSubPr>
                                <m:ctrlP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000" b="0" i="1">
                                    <a:solidFill>
                                      <a:schemeClr val="bg1"/>
                                    </a:solidFill>
                                    <a:effectLst>
                                      <a:outerShdw blurRad="38100" dist="38100" dir="2700000" algn="tl">
                                        <a:srgbClr val="000000">
                                          <a:alpha val="43137"/>
                                        </a:srgbClr>
                                      </a:outerShdw>
                                    </a:effectLst>
                                    <a:latin typeface="Cambria Math" panose="02040503050406030204" pitchFamily="18" charset="0"/>
                                  </a:rPr>
                                  <m:t>𝜎</m:t>
                                </m:r>
                              </m:e>
                              <m:sub>
                                <m:r>
                                  <a:rPr lang="es-ES" sz="2000" b="0" i="0">
                                    <a:solidFill>
                                      <a:schemeClr val="bg1"/>
                                    </a:solidFill>
                                    <a:effectLst>
                                      <a:outerShdw blurRad="38100" dist="38100" dir="2700000" algn="tl">
                                        <a:srgbClr val="000000">
                                          <a:alpha val="43137"/>
                                        </a:srgbClr>
                                      </a:outerShdw>
                                    </a:effectLst>
                                    <a:latin typeface="Cambria Math" panose="02040503050406030204" pitchFamily="18" charset="0"/>
                                  </a:rPr>
                                  <m:t>∞</m:t>
                                </m:r>
                              </m:sub>
                            </m:sSub>
                          </m:e>
                        </m:eqArr>
                      </m:oMath>
                    </m:oMathPara>
                  </a14:m>
                  <a:endParaRPr lang="es-ES" sz="2000" dirty="0">
                    <a:solidFill>
                      <a:schemeClr val="bg1"/>
                    </a:solidFill>
                    <a:effectLst>
                      <a:outerShdw blurRad="38100" dist="38100" dir="2700000" algn="tl">
                        <a:srgbClr val="000000">
                          <a:alpha val="43137"/>
                        </a:srgbClr>
                      </a:outerShdw>
                    </a:effectLst>
                  </a:endParaRPr>
                </a:p>
              </p:txBody>
            </p:sp>
          </mc:Choice>
          <mc:Fallback xmlns="">
            <p:sp>
              <p:nvSpPr>
                <p:cNvPr id="11" name="CuadroTexto 10">
                  <a:extLst>
                    <a:ext uri="{FF2B5EF4-FFF2-40B4-BE49-F238E27FC236}">
                      <a16:creationId xmlns:a16="http://schemas.microsoft.com/office/drawing/2014/main" id="{78CF645B-220D-B4E7-531A-5016ACFE55E7}"/>
                    </a:ext>
                  </a:extLst>
                </p:cNvPr>
                <p:cNvSpPr txBox="1">
                  <a:spLocks noRot="1" noChangeAspect="1" noMove="1" noResize="1" noEditPoints="1" noAdjustHandles="1" noChangeArrowheads="1" noChangeShapeType="1" noTextEdit="1"/>
                </p:cNvSpPr>
                <p:nvPr/>
              </p:nvSpPr>
              <p:spPr>
                <a:xfrm>
                  <a:off x="633326" y="3199123"/>
                  <a:ext cx="2679192" cy="1288879"/>
                </a:xfrm>
                <a:prstGeom prst="rect">
                  <a:avLst/>
                </a:prstGeom>
                <a:blipFill>
                  <a:blip r:embed="rId13"/>
                  <a:stretch>
                    <a:fillRect b="-1415"/>
                  </a:stretch>
                </a:blipFill>
              </p:spPr>
              <p:txBody>
                <a:bodyPr/>
                <a:lstStyle/>
                <a:p>
                  <a:r>
                    <a:rPr lang="es-ES">
                      <a:noFill/>
                    </a:rPr>
                    <a:t> </a:t>
                  </a:r>
                </a:p>
              </p:txBody>
            </p:sp>
          </mc:Fallback>
        </mc:AlternateContent>
      </p:grpSp>
      <p:grpSp>
        <p:nvGrpSpPr>
          <p:cNvPr id="21" name="Grupo 20">
            <a:extLst>
              <a:ext uri="{FF2B5EF4-FFF2-40B4-BE49-F238E27FC236}">
                <a16:creationId xmlns:a16="http://schemas.microsoft.com/office/drawing/2014/main" id="{2022BC57-4770-A592-84E3-402FFA7CE4DE}"/>
              </a:ext>
            </a:extLst>
          </p:cNvPr>
          <p:cNvGrpSpPr/>
          <p:nvPr/>
        </p:nvGrpSpPr>
        <p:grpSpPr>
          <a:xfrm>
            <a:off x="4398470" y="4770483"/>
            <a:ext cx="3316019" cy="667657"/>
            <a:chOff x="1372712" y="4770483"/>
            <a:chExt cx="3316019" cy="667657"/>
          </a:xfrm>
        </p:grpSpPr>
        <p:sp useBgFill="1">
          <p:nvSpPr>
            <p:cNvPr id="19" name="Rectángulo 18">
              <a:extLst>
                <a:ext uri="{FF2B5EF4-FFF2-40B4-BE49-F238E27FC236}">
                  <a16:creationId xmlns:a16="http://schemas.microsoft.com/office/drawing/2014/main" id="{4D1A9B71-DC08-E946-BEC5-C0AF6FC5724F}"/>
                </a:ext>
              </a:extLst>
            </p:cNvPr>
            <p:cNvSpPr/>
            <p:nvPr/>
          </p:nvSpPr>
          <p:spPr>
            <a:xfrm>
              <a:off x="1372712" y="4770483"/>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F54C2247-1AA7-8843-5916-2B2B95514FA1}"/>
                    </a:ext>
                  </a:extLst>
                </p:cNvPr>
                <p:cNvSpPr txBox="1"/>
                <p:nvPr/>
              </p:nvSpPr>
              <p:spPr>
                <a:xfrm>
                  <a:off x="1392238" y="4888868"/>
                  <a:ext cx="1794798" cy="4308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2200" b="1" i="1" smtClean="0">
                            <a:solidFill>
                              <a:schemeClr val="bg1"/>
                            </a:solidFill>
                            <a:effectLst>
                              <a:outerShdw blurRad="38100" dist="38100" dir="2700000" algn="tl">
                                <a:srgbClr val="000000">
                                  <a:alpha val="43137"/>
                                </a:srgbClr>
                              </a:outerShdw>
                            </a:effectLst>
                            <a:latin typeface="Cambria Math" panose="02040503050406030204" pitchFamily="18" charset="0"/>
                          </a:rPr>
                          <m:t>𝑷</m:t>
                        </m:r>
                        <m:r>
                          <a:rPr lang="es-ES" sz="22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22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200" b="1" i="1">
                                <a:solidFill>
                                  <a:schemeClr val="bg1"/>
                                </a:solidFill>
                                <a:effectLst>
                                  <a:outerShdw blurRad="38100" dist="38100" dir="2700000" algn="tl">
                                    <a:srgbClr val="000000">
                                      <a:alpha val="43137"/>
                                    </a:srgbClr>
                                  </a:outerShdw>
                                </a:effectLst>
                                <a:latin typeface="Cambria Math" panose="02040503050406030204" pitchFamily="18" charset="0"/>
                              </a:rPr>
                              <m:t>𝒄</m:t>
                            </m:r>
                          </m:e>
                          <m:sub>
                            <m:r>
                              <a:rPr lang="es-ES" sz="2200" b="0" i="0">
                                <a:solidFill>
                                  <a:schemeClr val="bg1"/>
                                </a:solidFill>
                                <a:effectLst>
                                  <a:outerShdw blurRad="38100" dist="38100" dir="2700000" algn="tl">
                                    <a:srgbClr val="000000">
                                      <a:alpha val="43137"/>
                                    </a:srgbClr>
                                  </a:outerShdw>
                                </a:effectLst>
                                <a:latin typeface="Cambria Math" panose="02040503050406030204" pitchFamily="18" charset="0"/>
                              </a:rPr>
                              <m:t>1</m:t>
                            </m:r>
                          </m:sub>
                        </m:sSub>
                        <m:r>
                          <a:rPr lang="es-ES" sz="2200"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sz="2200"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sz="2200" b="1" i="1">
                                <a:solidFill>
                                  <a:schemeClr val="bg1"/>
                                </a:solidFill>
                                <a:effectLst>
                                  <a:outerShdw blurRad="38100" dist="38100" dir="2700000" algn="tl">
                                    <a:srgbClr val="000000">
                                      <a:alpha val="43137"/>
                                    </a:srgbClr>
                                  </a:outerShdw>
                                </a:effectLst>
                                <a:latin typeface="Cambria Math" panose="02040503050406030204" pitchFamily="18" charset="0"/>
                              </a:rPr>
                              <m:t>𝒄</m:t>
                            </m:r>
                          </m:e>
                          <m:sub>
                            <m:r>
                              <a:rPr lang="es-ES" sz="2200" b="0" i="0">
                                <a:solidFill>
                                  <a:schemeClr val="bg1"/>
                                </a:solidFill>
                                <a:effectLst>
                                  <a:outerShdw blurRad="38100" dist="38100" dir="2700000" algn="tl">
                                    <a:srgbClr val="000000">
                                      <a:alpha val="43137"/>
                                    </a:srgbClr>
                                  </a:outerShdw>
                                </a:effectLst>
                                <a:latin typeface="Cambria Math" panose="02040503050406030204" pitchFamily="18" charset="0"/>
                              </a:rPr>
                              <m:t>2</m:t>
                            </m:r>
                          </m:sub>
                        </m:sSub>
                      </m:oMath>
                    </m:oMathPara>
                  </a14:m>
                  <a:endParaRPr lang="es-ES" sz="2200" dirty="0">
                    <a:solidFill>
                      <a:schemeClr val="bg1"/>
                    </a:solidFill>
                    <a:effectLst>
                      <a:outerShdw blurRad="38100" dist="38100" dir="2700000" algn="tl">
                        <a:srgbClr val="000000">
                          <a:alpha val="43137"/>
                        </a:srgbClr>
                      </a:outerShdw>
                    </a:effectLst>
                  </a:endParaRPr>
                </a:p>
              </p:txBody>
            </p:sp>
          </mc:Choice>
          <mc:Fallback xmlns="">
            <p:sp>
              <p:nvSpPr>
                <p:cNvPr id="14" name="CuadroTexto 13">
                  <a:extLst>
                    <a:ext uri="{FF2B5EF4-FFF2-40B4-BE49-F238E27FC236}">
                      <a16:creationId xmlns:a16="http://schemas.microsoft.com/office/drawing/2014/main" id="{F54C2247-1AA7-8843-5916-2B2B95514FA1}"/>
                    </a:ext>
                  </a:extLst>
                </p:cNvPr>
                <p:cNvSpPr txBox="1">
                  <a:spLocks noRot="1" noChangeAspect="1" noMove="1" noResize="1" noEditPoints="1" noAdjustHandles="1" noChangeArrowheads="1" noChangeShapeType="1" noTextEdit="1"/>
                </p:cNvSpPr>
                <p:nvPr/>
              </p:nvSpPr>
              <p:spPr>
                <a:xfrm>
                  <a:off x="1392238" y="4888868"/>
                  <a:ext cx="1794798" cy="430887"/>
                </a:xfrm>
                <a:prstGeom prst="rect">
                  <a:avLst/>
                </a:prstGeom>
                <a:blipFill>
                  <a:blip r:embed="rId14"/>
                  <a:stretch>
                    <a:fillRect b="-7042"/>
                  </a:stretch>
                </a:blipFill>
              </p:spPr>
              <p:txBody>
                <a:bodyPr/>
                <a:lstStyle/>
                <a:p>
                  <a:r>
                    <a:rPr lang="es-ES">
                      <a:noFill/>
                    </a:rPr>
                    <a:t> </a:t>
                  </a:r>
                </a:p>
              </p:txBody>
            </p:sp>
          </mc:Fallback>
        </mc:AlternateContent>
      </p:grpSp>
      <p:grpSp>
        <p:nvGrpSpPr>
          <p:cNvPr id="2" name="!!Fig4">
            <a:extLst>
              <a:ext uri="{FF2B5EF4-FFF2-40B4-BE49-F238E27FC236}">
                <a16:creationId xmlns:a16="http://schemas.microsoft.com/office/drawing/2014/main" id="{45858E8C-80AC-5778-B75E-1D7382304070}"/>
              </a:ext>
            </a:extLst>
          </p:cNvPr>
          <p:cNvGrpSpPr/>
          <p:nvPr/>
        </p:nvGrpSpPr>
        <p:grpSpPr>
          <a:xfrm>
            <a:off x="3729600" y="2008800"/>
            <a:ext cx="4732276" cy="4732276"/>
            <a:chOff x="3729600" y="2008800"/>
            <a:chExt cx="4732276" cy="4732276"/>
          </a:xfrm>
        </p:grpSpPr>
        <p:grpSp>
          <p:nvGrpSpPr>
            <p:cNvPr id="3" name="Grupo 2">
              <a:extLst>
                <a:ext uri="{FF2B5EF4-FFF2-40B4-BE49-F238E27FC236}">
                  <a16:creationId xmlns:a16="http://schemas.microsoft.com/office/drawing/2014/main" id="{EF179EEB-A669-A2A6-1C14-E2F94AFA6520}"/>
                </a:ext>
              </a:extLst>
            </p:cNvPr>
            <p:cNvGrpSpPr/>
            <p:nvPr/>
          </p:nvGrpSpPr>
          <p:grpSpPr>
            <a:xfrm>
              <a:off x="3729600" y="2008800"/>
              <a:ext cx="4732276" cy="4732276"/>
              <a:chOff x="3715038" y="1990632"/>
              <a:chExt cx="4732276" cy="4732276"/>
            </a:xfrm>
          </p:grpSpPr>
          <p:sp useBgFill="1">
            <p:nvSpPr>
              <p:cNvPr id="5" name="Elipse 4">
                <a:extLst>
                  <a:ext uri="{FF2B5EF4-FFF2-40B4-BE49-F238E27FC236}">
                    <a16:creationId xmlns:a16="http://schemas.microsoft.com/office/drawing/2014/main" id="{337F5B67-508A-1332-F029-83911E22DBB2}"/>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a:extLst>
                  <a:ext uri="{FF2B5EF4-FFF2-40B4-BE49-F238E27FC236}">
                    <a16:creationId xmlns:a16="http://schemas.microsoft.com/office/drawing/2014/main" id="{6A63FC86-8760-CFA4-33DB-6B90751B3F6D}"/>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 name="Imagen 3" descr="Diagrama, Diagrama de Venn&#10;&#10;Descripción generada automáticamente">
              <a:extLst>
                <a:ext uri="{FF2B5EF4-FFF2-40B4-BE49-F238E27FC236}">
                  <a16:creationId xmlns:a16="http://schemas.microsoft.com/office/drawing/2014/main" id="{BA6942A5-E978-747D-8940-705D225F6351}"/>
                </a:ext>
              </a:extLst>
            </p:cNvPr>
            <p:cNvPicPr>
              <a:picLocks noChangeAspect="1"/>
            </p:cNvPicPr>
            <p:nvPr/>
          </p:nvPicPr>
          <p:blipFill rotWithShape="1">
            <a:blip r:embed="rId15">
              <a:extLst>
                <a:ext uri="{28A0092B-C50C-407E-A947-70E740481C1C}">
                  <a14:useLocalDpi xmlns:a14="http://schemas.microsoft.com/office/drawing/2010/main" val="0"/>
                </a:ext>
              </a:extLst>
            </a:blip>
            <a:srcRect l="5303" t="4838" r="5303" b="6159"/>
            <a:stretch/>
          </p:blipFill>
          <p:spPr>
            <a:xfrm>
              <a:off x="4476986" y="3019674"/>
              <a:ext cx="3237504" cy="2218048"/>
            </a:xfrm>
            <a:prstGeom prst="rect">
              <a:avLst/>
            </a:prstGeom>
          </p:spPr>
        </p:pic>
      </p:grpSp>
      <p:grpSp>
        <p:nvGrpSpPr>
          <p:cNvPr id="26" name="CollinsRing">
            <a:extLst>
              <a:ext uri="{FF2B5EF4-FFF2-40B4-BE49-F238E27FC236}">
                <a16:creationId xmlns:a16="http://schemas.microsoft.com/office/drawing/2014/main" id="{0F0DCBE7-EED2-82A2-2666-5311B2B820F6}"/>
              </a:ext>
            </a:extLst>
          </p:cNvPr>
          <p:cNvGrpSpPr/>
          <p:nvPr/>
        </p:nvGrpSpPr>
        <p:grpSpPr>
          <a:xfrm rot="6125126">
            <a:off x="-5103108" y="6325491"/>
            <a:ext cx="6073647" cy="6073647"/>
            <a:chOff x="3059176" y="408580"/>
            <a:chExt cx="6073647" cy="6073647"/>
          </a:xfrm>
        </p:grpSpPr>
        <p:sp>
          <p:nvSpPr>
            <p:cNvPr id="27" name="Elipse 26">
              <a:extLst>
                <a:ext uri="{FF2B5EF4-FFF2-40B4-BE49-F238E27FC236}">
                  <a16:creationId xmlns:a16="http://schemas.microsoft.com/office/drawing/2014/main" id="{0F1C7DAA-B4BC-9B54-EEC5-4692F0562BDF}"/>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Círculo: vacío 27">
              <a:extLst>
                <a:ext uri="{FF2B5EF4-FFF2-40B4-BE49-F238E27FC236}">
                  <a16:creationId xmlns:a16="http://schemas.microsoft.com/office/drawing/2014/main" id="{FC7B2CB9-C997-8F36-64DE-2FF0676ECE75}"/>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29" name="Imagen 28" descr="Gráfico&#10;&#10;Descripción generada automáticamente">
              <a:extLst>
                <a:ext uri="{FF2B5EF4-FFF2-40B4-BE49-F238E27FC236}">
                  <a16:creationId xmlns:a16="http://schemas.microsoft.com/office/drawing/2014/main" id="{02F1CCB1-3229-2B43-D529-0FB6D14E75AD}"/>
                </a:ext>
              </a:extLst>
            </p:cNvPr>
            <p:cNvPicPr>
              <a:picLocks noChangeAspect="1"/>
            </p:cNvPicPr>
            <p:nvPr/>
          </p:nvPicPr>
          <p:blipFill>
            <a:blip r:embed="rId16">
              <a:extLst>
                <a:ext uri="{BEBA8EAE-BF5A-486C-A8C5-ECC9F3942E4B}">
                  <a14:imgProps xmlns:a14="http://schemas.microsoft.com/office/drawing/2010/main">
                    <a14:imgLayer r:embed="rId17">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30" name="Imagen 29" descr="Gráfico, Gráfico radial&#10;&#10;Descripción generada automáticamente">
              <a:extLst>
                <a:ext uri="{FF2B5EF4-FFF2-40B4-BE49-F238E27FC236}">
                  <a16:creationId xmlns:a16="http://schemas.microsoft.com/office/drawing/2014/main" id="{66994023-6173-1B53-A199-E3B7C9BF6950}"/>
                </a:ext>
              </a:extLst>
            </p:cNvPr>
            <p:cNvPicPr>
              <a:picLocks noChangeAspect="1"/>
            </p:cNvPicPr>
            <p:nvPr/>
          </p:nvPicPr>
          <p:blipFill>
            <a:blip r:embed="rId18">
              <a:extLst>
                <a:ext uri="{BEBA8EAE-BF5A-486C-A8C5-ECC9F3942E4B}">
                  <a14:imgProps xmlns:a14="http://schemas.microsoft.com/office/drawing/2010/main">
                    <a14:imgLayer r:embed="rId19">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33" name="Imagen 32" descr="Gráfico radial&#10;&#10;Descripción generada automáticamente">
              <a:extLst>
                <a:ext uri="{FF2B5EF4-FFF2-40B4-BE49-F238E27FC236}">
                  <a16:creationId xmlns:a16="http://schemas.microsoft.com/office/drawing/2014/main" id="{B751C366-56A9-BDC4-629F-1E22933AB30D}"/>
                </a:ext>
              </a:extLst>
            </p:cNvPr>
            <p:cNvPicPr>
              <a:picLocks noChangeAspect="1"/>
            </p:cNvPicPr>
            <p:nvPr/>
          </p:nvPicPr>
          <p:blipFill>
            <a:blip r:embed="rId20">
              <a:extLst>
                <a:ext uri="{BEBA8EAE-BF5A-486C-A8C5-ECC9F3942E4B}">
                  <a14:imgProps xmlns:a14="http://schemas.microsoft.com/office/drawing/2010/main">
                    <a14:imgLayer r:embed="rId21">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34" name="Imagen 33" descr="Gráfico, Gráfico radial&#10;&#10;Descripción generada automáticamente">
              <a:extLst>
                <a:ext uri="{FF2B5EF4-FFF2-40B4-BE49-F238E27FC236}">
                  <a16:creationId xmlns:a16="http://schemas.microsoft.com/office/drawing/2014/main" id="{3BE3FA98-FF00-D16C-A5E1-3A20DD23EDA1}"/>
                </a:ext>
              </a:extLst>
            </p:cNvPr>
            <p:cNvPicPr>
              <a:picLocks noChangeAspect="1"/>
            </p:cNvPicPr>
            <p:nvPr/>
          </p:nvPicPr>
          <p:blipFill>
            <a:blip r:embed="rId22">
              <a:extLst>
                <a:ext uri="{BEBA8EAE-BF5A-486C-A8C5-ECC9F3942E4B}">
                  <a14:imgProps xmlns:a14="http://schemas.microsoft.com/office/drawing/2010/main">
                    <a14:imgLayer r:embed="rId23">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Tree>
    <p:extLst>
      <p:ext uri="{BB962C8B-B14F-4D97-AF65-F5344CB8AC3E}">
        <p14:creationId xmlns:p14="http://schemas.microsoft.com/office/powerpoint/2010/main" val="3647848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800"/>
                                  </p:stCondLst>
                                  <p:childTnLst>
                                    <p:set>
                                      <p:cBhvr>
                                        <p:cTn id="6" dur="1" fill="hold">
                                          <p:stCondLst>
                                            <p:cond delay="0"/>
                                          </p:stCondLst>
                                        </p:cTn>
                                        <p:tgtEl>
                                          <p:spTgt spid="18"/>
                                        </p:tgtEl>
                                        <p:attrNameLst>
                                          <p:attrName>style.visibility</p:attrName>
                                        </p:attrNameLst>
                                      </p:cBhvr>
                                      <p:to>
                                        <p:strVal val="visible"/>
                                      </p:to>
                                    </p:set>
                                  </p:childTnLst>
                                </p:cTn>
                              </p:par>
                            </p:childTnLst>
                          </p:cTn>
                        </p:par>
                        <p:par>
                          <p:cTn id="7" fill="hold">
                            <p:stCondLst>
                              <p:cond delay="80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5" presetClass="path" presetSubtype="0" accel="50000" decel="50000" fill="hold" nodeType="clickEffect">
                                  <p:stCondLst>
                                    <p:cond delay="0"/>
                                  </p:stCondLst>
                                  <p:childTnLst>
                                    <p:animMotion origin="layout" path="M -3.54167E-6 3.7037E-6 L -0.28828 3.7037E-6 " pathEditMode="relative" rAng="0" ptsTypes="AA">
                                      <p:cBhvr>
                                        <p:cTn id="13" dur="2000" fill="hold"/>
                                        <p:tgtEl>
                                          <p:spTgt spid="18"/>
                                        </p:tgtEl>
                                        <p:attrNameLst>
                                          <p:attrName>ppt_x</p:attrName>
                                          <p:attrName>ppt_y</p:attrName>
                                        </p:attrNameLst>
                                      </p:cBhvr>
                                      <p:rCtr x="-14414" y="0"/>
                                    </p:animMotion>
                                  </p:childTnLst>
                                </p:cTn>
                              </p:par>
                            </p:childTnLst>
                          </p:cTn>
                        </p:par>
                      </p:childTnLst>
                    </p:cTn>
                  </p:par>
                  <p:par>
                    <p:cTn id="14" fill="hold">
                      <p:stCondLst>
                        <p:cond delay="indefinite"/>
                      </p:stCondLst>
                      <p:childTnLst>
                        <p:par>
                          <p:cTn id="15" fill="hold">
                            <p:stCondLst>
                              <p:cond delay="0"/>
                            </p:stCondLst>
                            <p:childTnLst>
                              <p:par>
                                <p:cTn id="16" presetID="35" presetClass="path" presetSubtype="0" accel="50000" decel="50000" fill="hold" nodeType="clickEffect">
                                  <p:stCondLst>
                                    <p:cond delay="0"/>
                                  </p:stCondLst>
                                  <p:childTnLst>
                                    <p:animMotion origin="layout" path="M -4.79167E-6 -2.96296E-6 L -0.28828 -2.96296E-6 " pathEditMode="relative" rAng="0" ptsTypes="AA">
                                      <p:cBhvr>
                                        <p:cTn id="17" dur="2000" fill="hold"/>
                                        <p:tgtEl>
                                          <p:spTgt spid="21"/>
                                        </p:tgtEl>
                                        <p:attrNameLst>
                                          <p:attrName>ppt_x</p:attrName>
                                          <p:attrName>ppt_y</p:attrName>
                                        </p:attrNameLst>
                                      </p:cBhvr>
                                      <p:rCtr x="-14414"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A1625494-FE53-D79C-BA29-DC347207A922}"/>
              </a:ext>
            </a:extLst>
          </p:cNvPr>
          <p:cNvGrpSpPr/>
          <p:nvPr/>
        </p:nvGrpSpPr>
        <p:grpSpPr>
          <a:xfrm>
            <a:off x="1847697" y="5887780"/>
            <a:ext cx="784000" cy="784000"/>
            <a:chOff x="3729600" y="2008800"/>
            <a:chExt cx="4732276" cy="4732276"/>
          </a:xfrm>
        </p:grpSpPr>
        <p:grpSp>
          <p:nvGrpSpPr>
            <p:cNvPr id="14" name="Grupo 13">
              <a:extLst>
                <a:ext uri="{FF2B5EF4-FFF2-40B4-BE49-F238E27FC236}">
                  <a16:creationId xmlns:a16="http://schemas.microsoft.com/office/drawing/2014/main" id="{9C73A098-380C-A0E1-1615-67A117E100CD}"/>
                </a:ext>
              </a:extLst>
            </p:cNvPr>
            <p:cNvGrpSpPr/>
            <p:nvPr/>
          </p:nvGrpSpPr>
          <p:grpSpPr>
            <a:xfrm>
              <a:off x="3729600" y="2008800"/>
              <a:ext cx="4732276" cy="4732276"/>
              <a:chOff x="3715038" y="1990632"/>
              <a:chExt cx="4732276" cy="4732276"/>
            </a:xfrm>
          </p:grpSpPr>
          <p:sp useBgFill="1">
            <p:nvSpPr>
              <p:cNvPr id="20" name="Elipse 19">
                <a:extLst>
                  <a:ext uri="{FF2B5EF4-FFF2-40B4-BE49-F238E27FC236}">
                    <a16:creationId xmlns:a16="http://schemas.microsoft.com/office/drawing/2014/main" id="{7526436C-886D-046A-AF59-C4B0E0848480}"/>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Elipse 20">
                <a:extLst>
                  <a:ext uri="{FF2B5EF4-FFF2-40B4-BE49-F238E27FC236}">
                    <a16:creationId xmlns:a16="http://schemas.microsoft.com/office/drawing/2014/main" id="{E014AF35-23BA-918D-7599-21DE7B802F37}"/>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5" name="Grupo 14">
              <a:extLst>
                <a:ext uri="{FF2B5EF4-FFF2-40B4-BE49-F238E27FC236}">
                  <a16:creationId xmlns:a16="http://schemas.microsoft.com/office/drawing/2014/main" id="{EEBAF950-C04E-C596-8935-11592AA93390}"/>
                </a:ext>
              </a:extLst>
            </p:cNvPr>
            <p:cNvGrpSpPr/>
            <p:nvPr/>
          </p:nvGrpSpPr>
          <p:grpSpPr>
            <a:xfrm>
              <a:off x="4417551" y="3082112"/>
              <a:ext cx="3339032" cy="2527758"/>
              <a:chOff x="4417551" y="3082112"/>
              <a:chExt cx="3339032" cy="2527758"/>
            </a:xfrm>
          </p:grpSpPr>
          <p:pic>
            <p:nvPicPr>
              <p:cNvPr id="17" name="Imagen 16" descr="Gráfico&#10;&#10;Descripción generada automáticamente">
                <a:extLst>
                  <a:ext uri="{FF2B5EF4-FFF2-40B4-BE49-F238E27FC236}">
                    <a16:creationId xmlns:a16="http://schemas.microsoft.com/office/drawing/2014/main" id="{5C5BB037-6277-BBFC-5434-5DFDDC052E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551" y="3082112"/>
                <a:ext cx="3339032" cy="2527758"/>
              </a:xfrm>
              <a:prstGeom prst="rect">
                <a:avLst/>
              </a:prstGeom>
            </p:spPr>
          </p:pic>
          <p:cxnSp>
            <p:nvCxnSpPr>
              <p:cNvPr id="18" name="Conector recto 17">
                <a:extLst>
                  <a:ext uri="{FF2B5EF4-FFF2-40B4-BE49-F238E27FC236}">
                    <a16:creationId xmlns:a16="http://schemas.microsoft.com/office/drawing/2014/main" id="{1C6F908B-47DF-7344-FB8C-8F3057E12B91}"/>
                  </a:ext>
                </a:extLst>
              </p:cNvPr>
              <p:cNvCxnSpPr>
                <a:cxnSpLocks/>
              </p:cNvCxnSpPr>
              <p:nvPr/>
            </p:nvCxnSpPr>
            <p:spPr>
              <a:xfrm flipV="1">
                <a:off x="4848225" y="3807619"/>
                <a:ext cx="2455069" cy="276225"/>
              </a:xfrm>
              <a:prstGeom prst="line">
                <a:avLst/>
              </a:prstGeom>
              <a:ln>
                <a:solidFill>
                  <a:srgbClr val="FF0000"/>
                </a:solidFill>
                <a:prstDash val="solid"/>
              </a:ln>
            </p:spPr>
            <p:style>
              <a:lnRef idx="2">
                <a:schemeClr val="accent1"/>
              </a:lnRef>
              <a:fillRef idx="0">
                <a:schemeClr val="accent1"/>
              </a:fillRef>
              <a:effectRef idx="1">
                <a:schemeClr val="accent1"/>
              </a:effectRef>
              <a:fontRef idx="minor">
                <a:schemeClr val="tx1"/>
              </a:fontRef>
            </p:style>
          </p:cxnSp>
          <p:pic>
            <p:nvPicPr>
              <p:cNvPr id="19" name="Imagen 18" descr="Gráfico, Gráfico radial&#10;&#10;Descripción generada automáticamente">
                <a:extLst>
                  <a:ext uri="{FF2B5EF4-FFF2-40B4-BE49-F238E27FC236}">
                    <a16:creationId xmlns:a16="http://schemas.microsoft.com/office/drawing/2014/main" id="{3C2E4E67-F0E7-5A55-F47F-8AEEABA04E16}"/>
                  </a:ext>
                </a:extLst>
              </p:cNvPr>
              <p:cNvPicPr>
                <a:picLocks noChangeAspect="1"/>
              </p:cNvPicPr>
              <p:nvPr/>
            </p:nvPicPr>
            <p:blipFill rotWithShape="1">
              <a:blip r:embed="rId4">
                <a:extLst>
                  <a:ext uri="{28A0092B-C50C-407E-A947-70E740481C1C}">
                    <a14:useLocalDpi xmlns:a14="http://schemas.microsoft.com/office/drawing/2010/main" val="0"/>
                  </a:ext>
                </a:extLst>
              </a:blip>
              <a:srcRect l="51025" t="48969" r="38828" b="43918"/>
              <a:stretch/>
            </p:blipFill>
            <p:spPr>
              <a:xfrm>
                <a:off x="6135048" y="3972505"/>
                <a:ext cx="380403" cy="246490"/>
              </a:xfrm>
              <a:prstGeom prst="rect">
                <a:avLst/>
              </a:prstGeom>
            </p:spPr>
          </p:pic>
        </p:grpSp>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5">
            <a:extLst>
              <a:ext uri="{BEBA8EAE-BF5A-486C-A8C5-ECC9F3942E4B}">
                <a14:imgProps xmlns:a14="http://schemas.microsoft.com/office/drawing/2010/main">
                  <a14:imgLayer r:embed="rId6">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8" name="Grupo 57">
            <a:extLst>
              <a:ext uri="{FF2B5EF4-FFF2-40B4-BE49-F238E27FC236}">
                <a16:creationId xmlns:a16="http://schemas.microsoft.com/office/drawing/2014/main" id="{ADB8B535-54A4-5743-5B02-DDF2092BD6D3}"/>
              </a:ext>
            </a:extLst>
          </p:cNvPr>
          <p:cNvGrpSpPr/>
          <p:nvPr/>
        </p:nvGrpSpPr>
        <p:grpSpPr>
          <a:xfrm rot="6136313">
            <a:off x="11155930" y="240114"/>
            <a:ext cx="8158419" cy="8158419"/>
            <a:chOff x="4079041" y="-1436914"/>
            <a:chExt cx="9342909" cy="9342909"/>
          </a:xfrm>
        </p:grpSpPr>
        <p:sp>
          <p:nvSpPr>
            <p:cNvPr id="56" name="Elipse 55">
              <a:extLst>
                <a:ext uri="{FF2B5EF4-FFF2-40B4-BE49-F238E27FC236}">
                  <a16:creationId xmlns:a16="http://schemas.microsoft.com/office/drawing/2014/main" id="{67FC31E4-C2DC-52B6-C0CF-03F100A2288D}"/>
                </a:ext>
              </a:extLst>
            </p:cNvPr>
            <p:cNvSpPr/>
            <p:nvPr/>
          </p:nvSpPr>
          <p:spPr>
            <a:xfrm>
              <a:off x="4079041" y="-1436914"/>
              <a:ext cx="9342909" cy="934290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írculo: vacío 36">
              <a:extLst>
                <a:ext uri="{FF2B5EF4-FFF2-40B4-BE49-F238E27FC236}">
                  <a16:creationId xmlns:a16="http://schemas.microsoft.com/office/drawing/2014/main" id="{8BB1D588-FC52-FF21-2807-C8960C4EBF01}"/>
                </a:ext>
              </a:extLst>
            </p:cNvPr>
            <p:cNvSpPr/>
            <p:nvPr/>
          </p:nvSpPr>
          <p:spPr>
            <a:xfrm>
              <a:off x="6059002" y="543046"/>
              <a:ext cx="5382986" cy="5382987"/>
            </a:xfrm>
            <a:prstGeom prst="donut">
              <a:avLst>
                <a:gd name="adj" fmla="val 1494"/>
              </a:avLst>
            </a:prstGeom>
            <a:solidFill>
              <a:schemeClr val="bg2">
                <a:lumMod val="90000"/>
              </a:schemeClr>
            </a:solidFill>
            <a:ln>
              <a:noFill/>
            </a:ln>
            <a:effectLst>
              <a:outerShdw blurRad="1524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40" name="Imagen 39" descr="Gráfico, Gráfico radial&#10;&#10;Descripción generada automáticamente con confianza media">
              <a:extLst>
                <a:ext uri="{FF2B5EF4-FFF2-40B4-BE49-F238E27FC236}">
                  <a16:creationId xmlns:a16="http://schemas.microsoft.com/office/drawing/2014/main" id="{08A67AB5-06BE-9C14-A56F-C03BC1CEE70C}"/>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Effect>
                        <a14:brightnessContrast bright="-20000"/>
                      </a14:imgEffect>
                    </a14:imgLayer>
                  </a14:imgProps>
                </a:ext>
                <a:ext uri="{28A0092B-C50C-407E-A947-70E740481C1C}">
                  <a14:useLocalDpi xmlns:a14="http://schemas.microsoft.com/office/drawing/2010/main" val="0"/>
                </a:ext>
              </a:extLst>
            </a:blip>
            <a:srcRect l="18300" t="3391" r="33568" b="3391"/>
            <a:stretch>
              <a:fillRect/>
            </a:stretch>
          </p:blipFill>
          <p:spPr>
            <a:xfrm>
              <a:off x="6880096" y="430194"/>
              <a:ext cx="1171821" cy="1171821"/>
            </a:xfrm>
            <a:custGeom>
              <a:avLst/>
              <a:gdLst>
                <a:gd name="connsiteX0" fmla="*/ 1192981 w 2385962"/>
                <a:gd name="connsiteY0" fmla="*/ 0 h 2385962"/>
                <a:gd name="connsiteX1" fmla="*/ 2385962 w 2385962"/>
                <a:gd name="connsiteY1" fmla="*/ 1192981 h 2385962"/>
                <a:gd name="connsiteX2" fmla="*/ 1192981 w 2385962"/>
                <a:gd name="connsiteY2" fmla="*/ 2385962 h 2385962"/>
                <a:gd name="connsiteX3" fmla="*/ 0 w 2385962"/>
                <a:gd name="connsiteY3" fmla="*/ 1192981 h 2385962"/>
                <a:gd name="connsiteX4" fmla="*/ 1192981 w 2385962"/>
                <a:gd name="connsiteY4" fmla="*/ 0 h 23859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962" h="2385962">
                  <a:moveTo>
                    <a:pt x="1192981" y="0"/>
                  </a:moveTo>
                  <a:cubicBezTo>
                    <a:pt x="1851846" y="0"/>
                    <a:pt x="2385962" y="534116"/>
                    <a:pt x="2385962" y="1192981"/>
                  </a:cubicBezTo>
                  <a:cubicBezTo>
                    <a:pt x="2385962" y="1851846"/>
                    <a:pt x="1851846" y="2385962"/>
                    <a:pt x="1192981" y="2385962"/>
                  </a:cubicBezTo>
                  <a:cubicBezTo>
                    <a:pt x="534116" y="2385962"/>
                    <a:pt x="0" y="1851846"/>
                    <a:pt x="0" y="1192981"/>
                  </a:cubicBezTo>
                  <a:cubicBezTo>
                    <a:pt x="0" y="534116"/>
                    <a:pt x="534116" y="0"/>
                    <a:pt x="1192981" y="0"/>
                  </a:cubicBezTo>
                  <a:close/>
                </a:path>
              </a:pathLst>
            </a:custGeom>
            <a:ln w="76200">
              <a:solidFill>
                <a:schemeClr val="tx1">
                  <a:lumMod val="65000"/>
                  <a:lumOff val="35000"/>
                </a:schemeClr>
              </a:solidFill>
            </a:ln>
          </p:spPr>
        </p:pic>
        <p:pic>
          <p:nvPicPr>
            <p:cNvPr id="41" name="Imagen 40" descr="Gráfico, Gráfico de líneas&#10;&#10;Descripción generada automáticamente">
              <a:extLst>
                <a:ext uri="{FF2B5EF4-FFF2-40B4-BE49-F238E27FC236}">
                  <a16:creationId xmlns:a16="http://schemas.microsoft.com/office/drawing/2014/main" id="{DDB7AF0C-0ECD-5872-FA09-BA68411CB91A}"/>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brightnessContrast bright="-20000"/>
                      </a14:imgEffect>
                    </a14:imgLayer>
                  </a14:imgProps>
                </a:ext>
                <a:ext uri="{28A0092B-C50C-407E-A947-70E740481C1C}">
                  <a14:useLocalDpi xmlns:a14="http://schemas.microsoft.com/office/drawing/2010/main" val="0"/>
                </a:ext>
              </a:extLst>
            </a:blip>
            <a:srcRect l="24526" t="1231" r="19726" b="1859"/>
            <a:stretch>
              <a:fillRect/>
            </a:stretch>
          </p:blipFill>
          <p:spPr>
            <a:xfrm>
              <a:off x="5652541" y="1618855"/>
              <a:ext cx="1171823" cy="1171821"/>
            </a:xfrm>
            <a:custGeom>
              <a:avLst/>
              <a:gdLst>
                <a:gd name="connsiteX0" fmla="*/ 1380340 w 2760680"/>
                <a:gd name="connsiteY0" fmla="*/ 0 h 2760680"/>
                <a:gd name="connsiteX1" fmla="*/ 2760680 w 2760680"/>
                <a:gd name="connsiteY1" fmla="*/ 1380340 h 2760680"/>
                <a:gd name="connsiteX2" fmla="*/ 1380340 w 2760680"/>
                <a:gd name="connsiteY2" fmla="*/ 2760680 h 2760680"/>
                <a:gd name="connsiteX3" fmla="*/ 0 w 2760680"/>
                <a:gd name="connsiteY3" fmla="*/ 1380340 h 2760680"/>
                <a:gd name="connsiteX4" fmla="*/ 1380340 w 2760680"/>
                <a:gd name="connsiteY4" fmla="*/ 0 h 2760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80" h="2760680">
                  <a:moveTo>
                    <a:pt x="1380340" y="0"/>
                  </a:moveTo>
                  <a:cubicBezTo>
                    <a:pt x="2142681" y="0"/>
                    <a:pt x="2760680" y="617999"/>
                    <a:pt x="2760680" y="1380340"/>
                  </a:cubicBezTo>
                  <a:cubicBezTo>
                    <a:pt x="2760680" y="2142681"/>
                    <a:pt x="2142681" y="2760680"/>
                    <a:pt x="1380340" y="2760680"/>
                  </a:cubicBezTo>
                  <a:cubicBezTo>
                    <a:pt x="617999" y="2760680"/>
                    <a:pt x="0" y="2142681"/>
                    <a:pt x="0" y="1380340"/>
                  </a:cubicBezTo>
                  <a:cubicBezTo>
                    <a:pt x="0" y="617999"/>
                    <a:pt x="617999" y="0"/>
                    <a:pt x="1380340" y="0"/>
                  </a:cubicBezTo>
                  <a:close/>
                </a:path>
              </a:pathLst>
            </a:custGeom>
            <a:ln w="76200">
              <a:solidFill>
                <a:schemeClr val="tx1">
                  <a:lumMod val="65000"/>
                  <a:lumOff val="35000"/>
                </a:schemeClr>
              </a:solidFill>
            </a:ln>
          </p:spPr>
        </p:pic>
        <p:pic>
          <p:nvPicPr>
            <p:cNvPr id="52" name="Imagen 51" descr="Gráfico&#10;&#10;Descripción generada automáticamente">
              <a:extLst>
                <a:ext uri="{FF2B5EF4-FFF2-40B4-BE49-F238E27FC236}">
                  <a16:creationId xmlns:a16="http://schemas.microsoft.com/office/drawing/2014/main" id="{25CBC2C2-905E-0740-4A90-323F76519387}"/>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brightnessContrast bright="-20000"/>
                      </a14:imgEffect>
                    </a14:imgLayer>
                  </a14:imgProps>
                </a:ext>
                <a:ext uri="{28A0092B-C50C-407E-A947-70E740481C1C}">
                  <a14:useLocalDpi xmlns:a14="http://schemas.microsoft.com/office/drawing/2010/main" val="0"/>
                </a:ext>
              </a:extLst>
            </a:blip>
            <a:srcRect l="15632" t="5595" r="27555" b="3358"/>
            <a:stretch>
              <a:fillRect/>
            </a:stretch>
          </p:blipFill>
          <p:spPr>
            <a:xfrm>
              <a:off x="5632993" y="3404821"/>
              <a:ext cx="1171821" cy="1171821"/>
            </a:xfrm>
            <a:custGeom>
              <a:avLst/>
              <a:gdLst>
                <a:gd name="connsiteX0" fmla="*/ 1030873 w 2061746"/>
                <a:gd name="connsiteY0" fmla="*/ 0 h 2061746"/>
                <a:gd name="connsiteX1" fmla="*/ 2061746 w 2061746"/>
                <a:gd name="connsiteY1" fmla="*/ 1030873 h 2061746"/>
                <a:gd name="connsiteX2" fmla="*/ 1030873 w 2061746"/>
                <a:gd name="connsiteY2" fmla="*/ 2061746 h 2061746"/>
                <a:gd name="connsiteX3" fmla="*/ 0 w 2061746"/>
                <a:gd name="connsiteY3" fmla="*/ 1030873 h 2061746"/>
                <a:gd name="connsiteX4" fmla="*/ 1030873 w 2061746"/>
                <a:gd name="connsiteY4" fmla="*/ 0 h 20617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746" h="2061746">
                  <a:moveTo>
                    <a:pt x="1030873" y="0"/>
                  </a:moveTo>
                  <a:cubicBezTo>
                    <a:pt x="1600208" y="0"/>
                    <a:pt x="2061746" y="461538"/>
                    <a:pt x="2061746" y="1030873"/>
                  </a:cubicBezTo>
                  <a:cubicBezTo>
                    <a:pt x="2061746" y="1600208"/>
                    <a:pt x="1600208" y="2061746"/>
                    <a:pt x="1030873" y="2061746"/>
                  </a:cubicBezTo>
                  <a:cubicBezTo>
                    <a:pt x="461538" y="2061746"/>
                    <a:pt x="0" y="1600208"/>
                    <a:pt x="0" y="1030873"/>
                  </a:cubicBezTo>
                  <a:cubicBezTo>
                    <a:pt x="0" y="461538"/>
                    <a:pt x="461538" y="0"/>
                    <a:pt x="1030873" y="0"/>
                  </a:cubicBezTo>
                  <a:close/>
                </a:path>
              </a:pathLst>
            </a:custGeom>
            <a:ln w="76200">
              <a:solidFill>
                <a:schemeClr val="tx1">
                  <a:lumMod val="65000"/>
                  <a:lumOff val="35000"/>
                </a:schemeClr>
              </a:solidFill>
            </a:ln>
          </p:spPr>
        </p:pic>
        <p:pic>
          <p:nvPicPr>
            <p:cNvPr id="53" name="Imagen 52" descr="Diagrama, Diagrama de Venn&#10;&#10;Descripción generada automáticamente">
              <a:extLst>
                <a:ext uri="{FF2B5EF4-FFF2-40B4-BE49-F238E27FC236}">
                  <a16:creationId xmlns:a16="http://schemas.microsoft.com/office/drawing/2014/main" id="{42372FBA-8A76-B969-B17D-3053B27FFDC0}"/>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l="19079" t="14176" r="25361" b="5082"/>
            <a:stretch>
              <a:fillRect/>
            </a:stretch>
          </p:blipFill>
          <p:spPr>
            <a:xfrm>
              <a:off x="6681908" y="4740739"/>
              <a:ext cx="1171821" cy="1171821"/>
            </a:xfrm>
            <a:custGeom>
              <a:avLst/>
              <a:gdLst>
                <a:gd name="connsiteX0" fmla="*/ 1078992 w 2157984"/>
                <a:gd name="connsiteY0" fmla="*/ 0 h 2157984"/>
                <a:gd name="connsiteX1" fmla="*/ 2157984 w 2157984"/>
                <a:gd name="connsiteY1" fmla="*/ 1078992 h 2157984"/>
                <a:gd name="connsiteX2" fmla="*/ 1078992 w 2157984"/>
                <a:gd name="connsiteY2" fmla="*/ 2157984 h 2157984"/>
                <a:gd name="connsiteX3" fmla="*/ 0 w 2157984"/>
                <a:gd name="connsiteY3" fmla="*/ 1078992 h 2157984"/>
                <a:gd name="connsiteX4" fmla="*/ 1078992 w 2157984"/>
                <a:gd name="connsiteY4" fmla="*/ 0 h 21579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7984" h="2157984">
                  <a:moveTo>
                    <a:pt x="1078992" y="0"/>
                  </a:moveTo>
                  <a:cubicBezTo>
                    <a:pt x="1674903" y="0"/>
                    <a:pt x="2157984" y="483081"/>
                    <a:pt x="2157984" y="1078992"/>
                  </a:cubicBezTo>
                  <a:cubicBezTo>
                    <a:pt x="2157984" y="1674903"/>
                    <a:pt x="1674903" y="2157984"/>
                    <a:pt x="1078992" y="2157984"/>
                  </a:cubicBezTo>
                  <a:cubicBezTo>
                    <a:pt x="483081" y="2157984"/>
                    <a:pt x="0" y="1674903"/>
                    <a:pt x="0" y="1078992"/>
                  </a:cubicBezTo>
                  <a:cubicBezTo>
                    <a:pt x="0" y="483081"/>
                    <a:pt x="483081" y="0"/>
                    <a:pt x="1078992" y="0"/>
                  </a:cubicBezTo>
                  <a:close/>
                </a:path>
              </a:pathLst>
            </a:custGeom>
            <a:ln w="76200">
              <a:solidFill>
                <a:schemeClr val="tx1">
                  <a:lumMod val="65000"/>
                  <a:lumOff val="35000"/>
                </a:schemeClr>
              </a:solidFill>
            </a:ln>
          </p:spPr>
        </p:pic>
      </p:grpSp>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62687" y="3135358"/>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78000" y="1690034"/>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sp>
        <p:nvSpPr>
          <p:cNvPr id="9" name="Rectángulo: esquinas superiores cortadas 8">
            <a:extLst>
              <a:ext uri="{FF2B5EF4-FFF2-40B4-BE49-F238E27FC236}">
                <a16:creationId xmlns:a16="http://schemas.microsoft.com/office/drawing/2014/main" id="{B8A2AB21-2887-EDB7-2857-FF570E9C6CE7}"/>
              </a:ext>
            </a:extLst>
          </p:cNvPr>
          <p:cNvSpPr/>
          <p:nvPr/>
        </p:nvSpPr>
        <p:spPr>
          <a:xfrm rot="16200000">
            <a:off x="14445176" y="3259035"/>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superiores cortadas 9">
            <a:extLst>
              <a:ext uri="{FF2B5EF4-FFF2-40B4-BE49-F238E27FC236}">
                <a16:creationId xmlns:a16="http://schemas.microsoft.com/office/drawing/2014/main" id="{408891D1-97C8-2B37-F4C4-B5CDCFC0EAF7}"/>
              </a:ext>
            </a:extLst>
          </p:cNvPr>
          <p:cNvSpPr/>
          <p:nvPr/>
        </p:nvSpPr>
        <p:spPr>
          <a:xfrm rot="5400000">
            <a:off x="12628894" y="3259036"/>
            <a:ext cx="129348" cy="385301"/>
          </a:xfrm>
          <a:prstGeom prst="snip2SameRect">
            <a:avLst>
              <a:gd name="adj1" fmla="val 50000"/>
              <a:gd name="adj2" fmla="val 0"/>
            </a:avLst>
          </a:prstGeom>
          <a:solidFill>
            <a:srgbClr val="D1D1D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6EBDFC96-6766-6144-19D0-84B85A521FCA}"/>
              </a:ext>
            </a:extLst>
          </p:cNvPr>
          <p:cNvSpPr txBox="1"/>
          <p:nvPr/>
        </p:nvSpPr>
        <p:spPr>
          <a:xfrm>
            <a:off x="3167352" y="2956052"/>
            <a:ext cx="5601332" cy="1200329"/>
          </a:xfrm>
          <a:prstGeom prst="rect">
            <a:avLst/>
          </a:prstGeom>
          <a:noFill/>
        </p:spPr>
        <p:txBody>
          <a:bodyPr wrap="square" rtlCol="0">
            <a:spAutoFit/>
          </a:bodyPr>
          <a:lstStyle/>
          <a:p>
            <a:r>
              <a:rPr lang="en-US" dirty="0">
                <a:solidFill>
                  <a:schemeClr val="bg1"/>
                </a:solidFill>
                <a:latin typeface="Avenir Next LT Pro" panose="020B0504020202020204" pitchFamily="34" charset="0"/>
              </a:rPr>
              <a:t>The graphical method of Collins provides a solution using the intersection of the line passing through the point B and the so-called Collins auxiliary point E with the circle containing the points A, C and E.</a:t>
            </a:r>
            <a:endParaRPr lang="es-ES" dirty="0">
              <a:solidFill>
                <a:schemeClr val="bg1"/>
              </a:solidFill>
              <a:latin typeface="Avenir Next LT Pro" panose="020B0504020202020204" pitchFamily="34" charset="0"/>
            </a:endParaRPr>
          </a:p>
        </p:txBody>
      </p:sp>
      <p:grpSp>
        <p:nvGrpSpPr>
          <p:cNvPr id="2" name="CollinsRing">
            <a:extLst>
              <a:ext uri="{FF2B5EF4-FFF2-40B4-BE49-F238E27FC236}">
                <a16:creationId xmlns:a16="http://schemas.microsoft.com/office/drawing/2014/main" id="{0C7AC518-6630-7796-DC28-273760078462}"/>
              </a:ext>
            </a:extLst>
          </p:cNvPr>
          <p:cNvGrpSpPr/>
          <p:nvPr/>
        </p:nvGrpSpPr>
        <p:grpSpPr>
          <a:xfrm rot="6148274">
            <a:off x="-2824508" y="4095843"/>
            <a:ext cx="6073647" cy="6073647"/>
            <a:chOff x="3059176" y="408580"/>
            <a:chExt cx="6073647" cy="6073647"/>
          </a:xfrm>
        </p:grpSpPr>
        <p:sp>
          <p:nvSpPr>
            <p:cNvPr id="3" name="Elipse 2">
              <a:extLst>
                <a:ext uri="{FF2B5EF4-FFF2-40B4-BE49-F238E27FC236}">
                  <a16:creationId xmlns:a16="http://schemas.microsoft.com/office/drawing/2014/main" id="{BE5CF958-ADF1-482A-F934-92496C13B6F4}"/>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írculo: vacío 3">
              <a:extLst>
                <a:ext uri="{FF2B5EF4-FFF2-40B4-BE49-F238E27FC236}">
                  <a16:creationId xmlns:a16="http://schemas.microsoft.com/office/drawing/2014/main" id="{281889AB-C643-FE10-48D4-AEA3689159AC}"/>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 name="Imagen 4" descr="Gráfico&#10;&#10;Descripción generada automáticamente">
              <a:extLst>
                <a:ext uri="{FF2B5EF4-FFF2-40B4-BE49-F238E27FC236}">
                  <a16:creationId xmlns:a16="http://schemas.microsoft.com/office/drawing/2014/main" id="{3DC0E087-D242-4F9E-DDE6-7CA3E193A921}"/>
                </a:ext>
              </a:extLst>
            </p:cNvPr>
            <p:cNvPicPr>
              <a:picLocks noChangeAspect="1"/>
            </p:cNvPicPr>
            <p:nvPr/>
          </p:nvPicPr>
          <p:blipFill>
            <a:blip r:embed="rId15">
              <a:extLst>
                <a:ext uri="{BEBA8EAE-BF5A-486C-A8C5-ECC9F3942E4B}">
                  <a14:imgProps xmlns:a14="http://schemas.microsoft.com/office/drawing/2010/main">
                    <a14:imgLayer r:embed="rId16">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7" name="Imagen 6" descr="Gráfico, Gráfico radial&#10;&#10;Descripción generada automáticamente">
              <a:extLst>
                <a:ext uri="{FF2B5EF4-FFF2-40B4-BE49-F238E27FC236}">
                  <a16:creationId xmlns:a16="http://schemas.microsoft.com/office/drawing/2014/main" id="{CEC5488A-1E7B-8A8D-E743-D5A708CB2389}"/>
                </a:ext>
              </a:extLst>
            </p:cNvPr>
            <p:cNvPicPr>
              <a:picLocks noChangeAspect="1"/>
            </p:cNvPicPr>
            <p:nvPr/>
          </p:nvPicPr>
          <p:blipFill>
            <a:blip r:embed="rId17">
              <a:extLst>
                <a:ext uri="{BEBA8EAE-BF5A-486C-A8C5-ECC9F3942E4B}">
                  <a14:imgProps xmlns:a14="http://schemas.microsoft.com/office/drawing/2010/main">
                    <a14:imgLayer r:embed="rId18">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8" name="Imagen 7" descr="Gráfico radial&#10;&#10;Descripción generada automáticamente">
              <a:extLst>
                <a:ext uri="{FF2B5EF4-FFF2-40B4-BE49-F238E27FC236}">
                  <a16:creationId xmlns:a16="http://schemas.microsoft.com/office/drawing/2014/main" id="{10B29F20-1A14-D663-5027-D08B0E650A70}"/>
                </a:ext>
              </a:extLst>
            </p:cNvPr>
            <p:cNvPicPr>
              <a:picLocks noChangeAspect="1"/>
            </p:cNvPicPr>
            <p:nvPr/>
          </p:nvPicPr>
          <p:blipFill>
            <a:blip r:embed="rId19">
              <a:extLst>
                <a:ext uri="{BEBA8EAE-BF5A-486C-A8C5-ECC9F3942E4B}">
                  <a14:imgProps xmlns:a14="http://schemas.microsoft.com/office/drawing/2010/main">
                    <a14:imgLayer r:embed="rId20">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11" name="Imagen 10" descr="Gráfico, Gráfico radial&#10;&#10;Descripción generada automáticamente">
              <a:extLst>
                <a:ext uri="{FF2B5EF4-FFF2-40B4-BE49-F238E27FC236}">
                  <a16:creationId xmlns:a16="http://schemas.microsoft.com/office/drawing/2014/main" id="{613C10FD-48BD-0B5F-3F96-48BEC2CA7D4C}"/>
                </a:ext>
              </a:extLst>
            </p:cNvPr>
            <p:cNvPicPr>
              <a:picLocks noChangeAspect="1"/>
            </p:cNvPicPr>
            <p:nvPr/>
          </p:nvPicPr>
          <p:blipFill>
            <a:blip r:embed="rId21">
              <a:extLst>
                <a:ext uri="{BEBA8EAE-BF5A-486C-A8C5-ECC9F3942E4B}">
                  <a14:imgProps xmlns:a14="http://schemas.microsoft.com/office/drawing/2010/main">
                    <a14:imgLayer r:embed="rId22">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Tree>
    <p:extLst>
      <p:ext uri="{BB962C8B-B14F-4D97-AF65-F5344CB8AC3E}">
        <p14:creationId xmlns:p14="http://schemas.microsoft.com/office/powerpoint/2010/main" val="31580716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2C5E27-4E04-F7A8-27B3-BFD577D24A27}"/>
              </a:ext>
            </a:extLst>
          </p:cNvPr>
          <p:cNvSpPr/>
          <p:nvPr/>
        </p:nvSpPr>
        <p:spPr>
          <a:xfrm>
            <a:off x="0" y="-3175"/>
            <a:ext cx="9058275"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pic>
        <p:nvPicPr>
          <p:cNvPr id="22" name="Gráfico 21" descr="Cabeza con engranajes con relleno sólido">
            <a:extLst>
              <a:ext uri="{FF2B5EF4-FFF2-40B4-BE49-F238E27FC236}">
                <a16:creationId xmlns:a16="http://schemas.microsoft.com/office/drawing/2014/main" id="{340F02D3-8EB2-1BE8-7D4A-FD00358FB0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9615" y="279790"/>
            <a:ext cx="1260486" cy="1260486"/>
          </a:xfrm>
          <a:prstGeom prst="rect">
            <a:avLst/>
          </a:prstGeom>
        </p:spPr>
      </p:pic>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1530481" y="1194949"/>
            <a:ext cx="5813048"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024" name="Grupo 1023">
            <a:extLst>
              <a:ext uri="{FF2B5EF4-FFF2-40B4-BE49-F238E27FC236}">
                <a16:creationId xmlns:a16="http://schemas.microsoft.com/office/drawing/2014/main" id="{0ECF7C9D-CEE3-3CB0-B6D6-2778E8AB99B9}"/>
              </a:ext>
            </a:extLst>
          </p:cNvPr>
          <p:cNvGrpSpPr/>
          <p:nvPr/>
        </p:nvGrpSpPr>
        <p:grpSpPr>
          <a:xfrm>
            <a:off x="2131901" y="1831958"/>
            <a:ext cx="4927054" cy="4142827"/>
            <a:chOff x="2020718" y="2025514"/>
            <a:chExt cx="4927054" cy="4142827"/>
          </a:xfrm>
        </p:grpSpPr>
        <p:sp>
          <p:nvSpPr>
            <p:cNvPr id="44" name="Rectángulo: esquinas redondeadas 43">
              <a:extLst>
                <a:ext uri="{FF2B5EF4-FFF2-40B4-BE49-F238E27FC236}">
                  <a16:creationId xmlns:a16="http://schemas.microsoft.com/office/drawing/2014/main" id="{881E2C52-0707-F42D-987D-BB922BF248F2}"/>
                </a:ext>
              </a:extLst>
            </p:cNvPr>
            <p:cNvSpPr>
              <a:spLocks/>
            </p:cNvSpPr>
            <p:nvPr/>
          </p:nvSpPr>
          <p:spPr>
            <a:xfrm>
              <a:off x="2020718" y="2025514"/>
              <a:ext cx="4927054" cy="4142827"/>
            </a:xfrm>
            <a:prstGeom prst="roundRect">
              <a:avLst>
                <a:gd name="adj" fmla="val 12988"/>
              </a:avLst>
            </a:prstGeom>
            <a:solidFill>
              <a:schemeClr val="bg1">
                <a:lumMod val="85000"/>
              </a:schemeClr>
            </a:solidFill>
            <a:ln w="28575" cmpd="sng">
              <a:noFill/>
              <a:extLst>
                <a:ext uri="{C807C97D-BFC1-408E-A445-0C87EB9F89A2}">
                  <ask:lineSketchStyleProps xmlns:ask="http://schemas.microsoft.com/office/drawing/2018/sketchyshapes" sd="1219033472">
                    <a:custGeom>
                      <a:avLst/>
                      <a:gdLst>
                        <a:gd name="connsiteX0" fmla="*/ 0 w 4927054"/>
                        <a:gd name="connsiteY0" fmla="*/ 690485 h 4142827"/>
                        <a:gd name="connsiteX1" fmla="*/ 690485 w 4927054"/>
                        <a:gd name="connsiteY1" fmla="*/ 0 h 4142827"/>
                        <a:gd name="connsiteX2" fmla="*/ 4236569 w 4927054"/>
                        <a:gd name="connsiteY2" fmla="*/ 0 h 4142827"/>
                        <a:gd name="connsiteX3" fmla="*/ 4927054 w 4927054"/>
                        <a:gd name="connsiteY3" fmla="*/ 690485 h 4142827"/>
                        <a:gd name="connsiteX4" fmla="*/ 4927054 w 4927054"/>
                        <a:gd name="connsiteY4" fmla="*/ 3452342 h 4142827"/>
                        <a:gd name="connsiteX5" fmla="*/ 4236569 w 4927054"/>
                        <a:gd name="connsiteY5" fmla="*/ 4142827 h 4142827"/>
                        <a:gd name="connsiteX6" fmla="*/ 690485 w 4927054"/>
                        <a:gd name="connsiteY6" fmla="*/ 4142827 h 4142827"/>
                        <a:gd name="connsiteX7" fmla="*/ 0 w 4927054"/>
                        <a:gd name="connsiteY7" fmla="*/ 3452342 h 4142827"/>
                        <a:gd name="connsiteX8" fmla="*/ 0 w 4927054"/>
                        <a:gd name="connsiteY8" fmla="*/ 690485 h 4142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27054" h="4142827" fill="none" extrusionOk="0">
                          <a:moveTo>
                            <a:pt x="0" y="690485"/>
                          </a:moveTo>
                          <a:cubicBezTo>
                            <a:pt x="-68760" y="298019"/>
                            <a:pt x="355708" y="38083"/>
                            <a:pt x="690485" y="0"/>
                          </a:cubicBezTo>
                          <a:cubicBezTo>
                            <a:pt x="1924096" y="130954"/>
                            <a:pt x="2947717" y="43574"/>
                            <a:pt x="4236569" y="0"/>
                          </a:cubicBezTo>
                          <a:cubicBezTo>
                            <a:pt x="4627523" y="14802"/>
                            <a:pt x="4957073" y="345912"/>
                            <a:pt x="4927054" y="690485"/>
                          </a:cubicBezTo>
                          <a:cubicBezTo>
                            <a:pt x="4776615" y="1986767"/>
                            <a:pt x="5012933" y="2932578"/>
                            <a:pt x="4927054" y="3452342"/>
                          </a:cubicBezTo>
                          <a:cubicBezTo>
                            <a:pt x="4919505" y="3834926"/>
                            <a:pt x="4564769" y="4106159"/>
                            <a:pt x="4236569" y="4142827"/>
                          </a:cubicBezTo>
                          <a:cubicBezTo>
                            <a:pt x="3832976" y="4298024"/>
                            <a:pt x="1525250" y="4305847"/>
                            <a:pt x="690485" y="4142827"/>
                          </a:cubicBezTo>
                          <a:cubicBezTo>
                            <a:pt x="313927" y="4078089"/>
                            <a:pt x="-56191" y="3866497"/>
                            <a:pt x="0" y="3452342"/>
                          </a:cubicBezTo>
                          <a:cubicBezTo>
                            <a:pt x="64656" y="2340984"/>
                            <a:pt x="-17807" y="1485610"/>
                            <a:pt x="0" y="690485"/>
                          </a:cubicBezTo>
                          <a:close/>
                        </a:path>
                        <a:path w="4927054" h="4142827" stroke="0" extrusionOk="0">
                          <a:moveTo>
                            <a:pt x="0" y="690485"/>
                          </a:moveTo>
                          <a:cubicBezTo>
                            <a:pt x="-61452" y="271236"/>
                            <a:pt x="262677" y="17439"/>
                            <a:pt x="690485" y="0"/>
                          </a:cubicBezTo>
                          <a:cubicBezTo>
                            <a:pt x="1261552" y="132882"/>
                            <a:pt x="3338612" y="-84951"/>
                            <a:pt x="4236569" y="0"/>
                          </a:cubicBezTo>
                          <a:cubicBezTo>
                            <a:pt x="4598726" y="18737"/>
                            <a:pt x="4916837" y="365612"/>
                            <a:pt x="4927054" y="690485"/>
                          </a:cubicBezTo>
                          <a:cubicBezTo>
                            <a:pt x="4947241" y="1587475"/>
                            <a:pt x="5079534" y="2999452"/>
                            <a:pt x="4927054" y="3452342"/>
                          </a:cubicBezTo>
                          <a:cubicBezTo>
                            <a:pt x="4993788" y="3841603"/>
                            <a:pt x="4632625" y="4112550"/>
                            <a:pt x="4236569" y="4142827"/>
                          </a:cubicBezTo>
                          <a:cubicBezTo>
                            <a:pt x="2622706" y="4230466"/>
                            <a:pt x="1588895" y="4070148"/>
                            <a:pt x="690485" y="4142827"/>
                          </a:cubicBezTo>
                          <a:cubicBezTo>
                            <a:pt x="304460" y="4098183"/>
                            <a:pt x="-31708" y="3877750"/>
                            <a:pt x="0" y="3452342"/>
                          </a:cubicBezTo>
                          <a:cubicBezTo>
                            <a:pt x="-38581" y="2892074"/>
                            <a:pt x="63341" y="2066796"/>
                            <a:pt x="0" y="690485"/>
                          </a:cubicBezTo>
                          <a:close/>
                        </a:path>
                      </a:pathLst>
                    </a:custGeom>
                    <ask:type>
                      <ask:lineSketchNone/>
                    </ask:type>
                  </ask:lineSketchStyleProps>
                </a:ext>
              </a:extLst>
            </a:ln>
            <a:effectLst>
              <a:outerShdw blurRad="457200" dist="12700" sx="102000" sy="102000" algn="ctr" rotWithShape="0">
                <a:prstClr val="black">
                  <a:alpha val="6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mj-lt"/>
              </a:endParaRPr>
            </a:p>
          </p:txBody>
        </p:sp>
        <p:sp>
          <p:nvSpPr>
            <p:cNvPr id="32" name="CuadroTexto 31">
              <a:extLst>
                <a:ext uri="{FF2B5EF4-FFF2-40B4-BE49-F238E27FC236}">
                  <a16:creationId xmlns:a16="http://schemas.microsoft.com/office/drawing/2014/main" id="{284491BE-8DE5-18CC-5390-352B57C97E3A}"/>
                </a:ext>
              </a:extLst>
            </p:cNvPr>
            <p:cNvSpPr txBox="1"/>
            <p:nvPr/>
          </p:nvSpPr>
          <p:spPr>
            <a:xfrm>
              <a:off x="4559961" y="2025515"/>
              <a:ext cx="457200" cy="400110"/>
            </a:xfrm>
            <a:prstGeom prst="rect">
              <a:avLst/>
            </a:prstGeom>
            <a:noFill/>
          </p:spPr>
          <p:txBody>
            <a:bodyPr wrap="square" rtlCol="0">
              <a:spAutoFit/>
            </a:bodyPr>
            <a:lstStyle/>
            <a:p>
              <a:r>
                <a:rPr lang="es-ES" sz="2000" i="1" dirty="0">
                  <a:solidFill>
                    <a:srgbClr val="4B4B4B"/>
                  </a:solidFill>
                  <a:latin typeface="+mj-lt"/>
                </a:rPr>
                <a:t>B</a:t>
              </a:r>
            </a:p>
          </p:txBody>
        </p:sp>
        <p:cxnSp>
          <p:nvCxnSpPr>
            <p:cNvPr id="20" name="Conector recto 19">
              <a:extLst>
                <a:ext uri="{FF2B5EF4-FFF2-40B4-BE49-F238E27FC236}">
                  <a16:creationId xmlns:a16="http://schemas.microsoft.com/office/drawing/2014/main" id="{29BF2155-2147-F2C1-2A0C-EF1700F058FF}"/>
                </a:ext>
              </a:extLst>
            </p:cNvPr>
            <p:cNvCxnSpPr>
              <a:cxnSpLocks/>
            </p:cNvCxnSpPr>
            <p:nvPr/>
          </p:nvCxnSpPr>
          <p:spPr>
            <a:xfrm flipV="1">
              <a:off x="4465185" y="3425825"/>
              <a:ext cx="1910215" cy="228939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1C9B4FD7-B39A-76F7-FB86-78DFB9AA86A7}"/>
                </a:ext>
              </a:extLst>
            </p:cNvPr>
            <p:cNvCxnSpPr>
              <a:cxnSpLocks/>
              <a:stCxn id="27" idx="2"/>
              <a:endCxn id="10" idx="0"/>
            </p:cNvCxnSpPr>
            <p:nvPr/>
          </p:nvCxnSpPr>
          <p:spPr>
            <a:xfrm flipH="1" flipV="1">
              <a:off x="4454463" y="2262653"/>
              <a:ext cx="5960" cy="34888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D8B25560-D1A6-0628-8787-932B5FEF89DA}"/>
                </a:ext>
              </a:extLst>
            </p:cNvPr>
            <p:cNvCxnSpPr>
              <a:cxnSpLocks/>
            </p:cNvCxnSpPr>
            <p:nvPr/>
          </p:nvCxnSpPr>
          <p:spPr>
            <a:xfrm flipH="1" flipV="1">
              <a:off x="2360160" y="2864868"/>
              <a:ext cx="2104684" cy="284775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4" name="Grupo 23">
              <a:extLst>
                <a:ext uri="{FF2B5EF4-FFF2-40B4-BE49-F238E27FC236}">
                  <a16:creationId xmlns:a16="http://schemas.microsoft.com/office/drawing/2014/main" id="{FAB1E983-DF51-C767-6456-F102F2638B50}"/>
                </a:ext>
              </a:extLst>
            </p:cNvPr>
            <p:cNvGrpSpPr/>
            <p:nvPr/>
          </p:nvGrpSpPr>
          <p:grpSpPr>
            <a:xfrm flipH="1">
              <a:off x="2279953" y="2787371"/>
              <a:ext cx="160413" cy="160413"/>
              <a:chOff x="2466195" y="1407834"/>
              <a:chExt cx="863232" cy="863232"/>
            </a:xfrm>
          </p:grpSpPr>
          <p:sp>
            <p:nvSpPr>
              <p:cNvPr id="17" name="Elipse 16">
                <a:extLst>
                  <a:ext uri="{FF2B5EF4-FFF2-40B4-BE49-F238E27FC236}">
                    <a16:creationId xmlns:a16="http://schemas.microsoft.com/office/drawing/2014/main" id="{AA2EFF73-42ED-68E9-EC81-22632EAD509B}"/>
                  </a:ext>
                </a:extLst>
              </p:cNvPr>
              <p:cNvSpPr/>
              <p:nvPr/>
            </p:nvSpPr>
            <p:spPr>
              <a:xfrm>
                <a:off x="2466195" y="1407834"/>
                <a:ext cx="863232" cy="863232"/>
              </a:xfrm>
              <a:prstGeom prst="ellipse">
                <a:avLst/>
              </a:prstGeom>
              <a:solidFill>
                <a:schemeClr val="tx1">
                  <a:lumMod val="50000"/>
                  <a:lumOff val="5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18" name="Gráfico 17" descr="bolas de harvey 100% con relleno sólido">
                <a:extLst>
                  <a:ext uri="{FF2B5EF4-FFF2-40B4-BE49-F238E27FC236}">
                    <a16:creationId xmlns:a16="http://schemas.microsoft.com/office/drawing/2014/main" id="{C9E3D274-41A3-1758-87BB-0CE7528B263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3978" y="1645617"/>
                <a:ext cx="387665" cy="387665"/>
              </a:xfrm>
              <a:prstGeom prst="rect">
                <a:avLst/>
              </a:prstGeom>
            </p:spPr>
          </p:pic>
        </p:grpSp>
        <p:grpSp>
          <p:nvGrpSpPr>
            <p:cNvPr id="1059" name="Grupo 1058">
              <a:extLst>
                <a:ext uri="{FF2B5EF4-FFF2-40B4-BE49-F238E27FC236}">
                  <a16:creationId xmlns:a16="http://schemas.microsoft.com/office/drawing/2014/main" id="{A33A3409-D2E1-6958-4C31-F9CCFCDB6CCD}"/>
                </a:ext>
              </a:extLst>
            </p:cNvPr>
            <p:cNvGrpSpPr/>
            <p:nvPr/>
          </p:nvGrpSpPr>
          <p:grpSpPr>
            <a:xfrm>
              <a:off x="4374257" y="5626677"/>
              <a:ext cx="172332" cy="172332"/>
              <a:chOff x="3107414" y="5348234"/>
              <a:chExt cx="172332" cy="172332"/>
            </a:xfrm>
          </p:grpSpPr>
          <p:sp>
            <p:nvSpPr>
              <p:cNvPr id="26" name="Elipse 25">
                <a:extLst>
                  <a:ext uri="{FF2B5EF4-FFF2-40B4-BE49-F238E27FC236}">
                    <a16:creationId xmlns:a16="http://schemas.microsoft.com/office/drawing/2014/main" id="{4FD8F7F8-58A4-005F-6658-FD33BA8FBA54}"/>
                  </a:ext>
                </a:extLst>
              </p:cNvPr>
              <p:cNvSpPr/>
              <p:nvPr/>
            </p:nvSpPr>
            <p:spPr>
              <a:xfrm>
                <a:off x="3107414" y="5348234"/>
                <a:ext cx="172332" cy="172332"/>
              </a:xfrm>
              <a:prstGeom prst="ellipse">
                <a:avLst/>
              </a:prstGeom>
              <a:solidFill>
                <a:schemeClr val="accent5">
                  <a:lumMod val="40000"/>
                  <a:lumOff val="60000"/>
                </a:schemeClr>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27" name="Gráfico 26" descr="bolas de harvey 100% con relleno sólido">
                <a:extLst>
                  <a:ext uri="{FF2B5EF4-FFF2-40B4-BE49-F238E27FC236}">
                    <a16:creationId xmlns:a16="http://schemas.microsoft.com/office/drawing/2014/main" id="{B63C1C98-1F87-AB86-C2F5-8FED196C52E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54884" y="5395704"/>
                <a:ext cx="77392" cy="77392"/>
              </a:xfrm>
              <a:prstGeom prst="rect">
                <a:avLst/>
              </a:prstGeom>
            </p:spPr>
          </p:pic>
        </p:grpSp>
        <p:grpSp>
          <p:nvGrpSpPr>
            <p:cNvPr id="5" name="Grupo 4">
              <a:extLst>
                <a:ext uri="{FF2B5EF4-FFF2-40B4-BE49-F238E27FC236}">
                  <a16:creationId xmlns:a16="http://schemas.microsoft.com/office/drawing/2014/main" id="{73A6F4EA-D6B7-0966-D7B1-266853D76073}"/>
                </a:ext>
              </a:extLst>
            </p:cNvPr>
            <p:cNvGrpSpPr/>
            <p:nvPr/>
          </p:nvGrpSpPr>
          <p:grpSpPr>
            <a:xfrm flipH="1">
              <a:off x="6285972" y="3354073"/>
              <a:ext cx="160413" cy="160413"/>
              <a:chOff x="2466195" y="1407834"/>
              <a:chExt cx="863232" cy="863232"/>
            </a:xfrm>
          </p:grpSpPr>
          <p:sp>
            <p:nvSpPr>
              <p:cNvPr id="6" name="Elipse 5">
                <a:extLst>
                  <a:ext uri="{FF2B5EF4-FFF2-40B4-BE49-F238E27FC236}">
                    <a16:creationId xmlns:a16="http://schemas.microsoft.com/office/drawing/2014/main" id="{B1B63F32-49AC-5DF9-60D8-A09E30751208}"/>
                  </a:ext>
                </a:extLst>
              </p:cNvPr>
              <p:cNvSpPr/>
              <p:nvPr/>
            </p:nvSpPr>
            <p:spPr>
              <a:xfrm>
                <a:off x="2466195" y="1407834"/>
                <a:ext cx="863232" cy="863232"/>
              </a:xfrm>
              <a:prstGeom prst="ellipse">
                <a:avLst/>
              </a:prstGeom>
              <a:solidFill>
                <a:srgbClr val="7F7F7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7" name="Gráfico 6" descr="bolas de harvey 100% con relleno sólido">
                <a:extLst>
                  <a:ext uri="{FF2B5EF4-FFF2-40B4-BE49-F238E27FC236}">
                    <a16:creationId xmlns:a16="http://schemas.microsoft.com/office/drawing/2014/main" id="{0C537EB3-4846-B3B6-332A-7A202F73BF0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3978" y="1645617"/>
                <a:ext cx="387665" cy="387665"/>
              </a:xfrm>
              <a:prstGeom prst="rect">
                <a:avLst/>
              </a:prstGeom>
            </p:spPr>
          </p:pic>
        </p:grpSp>
        <p:grpSp>
          <p:nvGrpSpPr>
            <p:cNvPr id="8" name="Grupo 7">
              <a:extLst>
                <a:ext uri="{FF2B5EF4-FFF2-40B4-BE49-F238E27FC236}">
                  <a16:creationId xmlns:a16="http://schemas.microsoft.com/office/drawing/2014/main" id="{37EF69F5-4A18-CFBC-75B6-A5C21B32503F}"/>
                </a:ext>
              </a:extLst>
            </p:cNvPr>
            <p:cNvGrpSpPr/>
            <p:nvPr/>
          </p:nvGrpSpPr>
          <p:grpSpPr>
            <a:xfrm flipH="1">
              <a:off x="4374257" y="2218466"/>
              <a:ext cx="160413" cy="160413"/>
              <a:chOff x="2466195" y="1407834"/>
              <a:chExt cx="863232" cy="863232"/>
            </a:xfrm>
          </p:grpSpPr>
          <p:sp>
            <p:nvSpPr>
              <p:cNvPr id="9" name="Elipse 8">
                <a:extLst>
                  <a:ext uri="{FF2B5EF4-FFF2-40B4-BE49-F238E27FC236}">
                    <a16:creationId xmlns:a16="http://schemas.microsoft.com/office/drawing/2014/main" id="{6F201F8D-56DA-EE61-671C-E55E0D8461B1}"/>
                  </a:ext>
                </a:extLst>
              </p:cNvPr>
              <p:cNvSpPr/>
              <p:nvPr/>
            </p:nvSpPr>
            <p:spPr>
              <a:xfrm>
                <a:off x="2466195" y="1407834"/>
                <a:ext cx="863232" cy="863232"/>
              </a:xfrm>
              <a:prstGeom prst="ellipse">
                <a:avLst/>
              </a:prstGeom>
              <a:solidFill>
                <a:srgbClr val="7F7F7F"/>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10" name="Gráfico 9" descr="bolas de harvey 100% con relleno sólido">
                <a:extLst>
                  <a:ext uri="{FF2B5EF4-FFF2-40B4-BE49-F238E27FC236}">
                    <a16:creationId xmlns:a16="http://schemas.microsoft.com/office/drawing/2014/main" id="{A1D374C1-C5A0-4AE9-33C2-32E7EBCF64D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03978" y="1645617"/>
                <a:ext cx="387665" cy="387665"/>
              </a:xfrm>
              <a:prstGeom prst="rect">
                <a:avLst/>
              </a:prstGeom>
            </p:spPr>
          </p:pic>
        </p:grpSp>
        <p:sp>
          <p:nvSpPr>
            <p:cNvPr id="29" name="Arco 28">
              <a:extLst>
                <a:ext uri="{FF2B5EF4-FFF2-40B4-BE49-F238E27FC236}">
                  <a16:creationId xmlns:a16="http://schemas.microsoft.com/office/drawing/2014/main" id="{2FAC62A5-C7AF-B5EB-E6A1-C25EC53D42B4}"/>
                </a:ext>
              </a:extLst>
            </p:cNvPr>
            <p:cNvSpPr/>
            <p:nvPr/>
          </p:nvSpPr>
          <p:spPr>
            <a:xfrm rot="20075801">
              <a:off x="4239759" y="4876363"/>
              <a:ext cx="787400" cy="7747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0" name="Arco 29">
              <a:extLst>
                <a:ext uri="{FF2B5EF4-FFF2-40B4-BE49-F238E27FC236}">
                  <a16:creationId xmlns:a16="http://schemas.microsoft.com/office/drawing/2014/main" id="{2D4164E8-3FB6-07E4-BE1B-5823C4D11D72}"/>
                </a:ext>
              </a:extLst>
            </p:cNvPr>
            <p:cNvSpPr/>
            <p:nvPr/>
          </p:nvSpPr>
          <p:spPr>
            <a:xfrm rot="17605195">
              <a:off x="3903209" y="4786093"/>
              <a:ext cx="787400" cy="774700"/>
            </a:xfrm>
            <a:prstGeom prst="arc">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1" name="CuadroTexto 30">
              <a:extLst>
                <a:ext uri="{FF2B5EF4-FFF2-40B4-BE49-F238E27FC236}">
                  <a16:creationId xmlns:a16="http://schemas.microsoft.com/office/drawing/2014/main" id="{6954F3E7-1BB5-4510-61B2-A124B90AC1D4}"/>
                </a:ext>
              </a:extLst>
            </p:cNvPr>
            <p:cNvSpPr txBox="1"/>
            <p:nvPr/>
          </p:nvSpPr>
          <p:spPr>
            <a:xfrm>
              <a:off x="2396179" y="2439575"/>
              <a:ext cx="457200" cy="400110"/>
            </a:xfrm>
            <a:prstGeom prst="rect">
              <a:avLst/>
            </a:prstGeom>
            <a:noFill/>
          </p:spPr>
          <p:txBody>
            <a:bodyPr wrap="square" rtlCol="0">
              <a:spAutoFit/>
            </a:bodyPr>
            <a:lstStyle/>
            <a:p>
              <a:r>
                <a:rPr lang="es-ES" sz="2000" i="1" dirty="0">
                  <a:solidFill>
                    <a:srgbClr val="4B4B4B"/>
                  </a:solidFill>
                </a:rPr>
                <a:t>A</a:t>
              </a:r>
            </a:p>
          </p:txBody>
        </p:sp>
        <p:sp>
          <p:nvSpPr>
            <p:cNvPr id="33" name="CuadroTexto 32">
              <a:extLst>
                <a:ext uri="{FF2B5EF4-FFF2-40B4-BE49-F238E27FC236}">
                  <a16:creationId xmlns:a16="http://schemas.microsoft.com/office/drawing/2014/main" id="{6D9D6BC9-0B07-9BCA-3A24-BF95D0CB8230}"/>
                </a:ext>
              </a:extLst>
            </p:cNvPr>
            <p:cNvSpPr txBox="1"/>
            <p:nvPr/>
          </p:nvSpPr>
          <p:spPr>
            <a:xfrm>
              <a:off x="6490572" y="3059892"/>
              <a:ext cx="457200" cy="400110"/>
            </a:xfrm>
            <a:prstGeom prst="rect">
              <a:avLst/>
            </a:prstGeom>
            <a:noFill/>
          </p:spPr>
          <p:txBody>
            <a:bodyPr wrap="square" rtlCol="0">
              <a:spAutoFit/>
            </a:bodyPr>
            <a:lstStyle/>
            <a:p>
              <a:r>
                <a:rPr lang="es-ES" sz="2000" i="1" dirty="0">
                  <a:solidFill>
                    <a:srgbClr val="4B4B4B"/>
                  </a:solidFill>
                  <a:latin typeface="+mj-lt"/>
                </a:rPr>
                <a:t>C</a:t>
              </a:r>
              <a:endParaRPr lang="es-ES" i="1" dirty="0">
                <a:solidFill>
                  <a:srgbClr val="4B4B4B"/>
                </a:solidFill>
                <a:latin typeface="+mj-lt"/>
              </a:endParaRPr>
            </a:p>
          </p:txBody>
        </p:sp>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7EC56D3D-8D97-5DAC-3E6B-0C2DC5F21280}"/>
                    </a:ext>
                  </a:extLst>
                </p:cNvPr>
                <p:cNvSpPr txBox="1"/>
                <p:nvPr/>
              </p:nvSpPr>
              <p:spPr>
                <a:xfrm>
                  <a:off x="4048566" y="4451418"/>
                  <a:ext cx="2131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ea typeface="Cambria Math" panose="02040503050406030204" pitchFamily="18" charset="0"/>
                          </a:rPr>
                          <m:t>𝜶</m:t>
                        </m:r>
                      </m:oMath>
                    </m:oMathPara>
                  </a14:m>
                  <a:endParaRPr lang="es-ES" b="1" dirty="0">
                    <a:latin typeface="Avenir Next LT Pro" panose="020B0504020202020204" pitchFamily="34" charset="0"/>
                  </a:endParaRPr>
                </a:p>
              </p:txBody>
            </p:sp>
          </mc:Choice>
          <mc:Fallback xmlns="">
            <p:sp>
              <p:nvSpPr>
                <p:cNvPr id="35" name="CuadroTexto 34">
                  <a:extLst>
                    <a:ext uri="{FF2B5EF4-FFF2-40B4-BE49-F238E27FC236}">
                      <a16:creationId xmlns:a16="http://schemas.microsoft.com/office/drawing/2014/main" id="{7EC56D3D-8D97-5DAC-3E6B-0C2DC5F21280}"/>
                    </a:ext>
                  </a:extLst>
                </p:cNvPr>
                <p:cNvSpPr txBox="1">
                  <a:spLocks noRot="1" noChangeAspect="1" noMove="1" noResize="1" noEditPoints="1" noAdjustHandles="1" noChangeArrowheads="1" noChangeShapeType="1" noTextEdit="1"/>
                </p:cNvSpPr>
                <p:nvPr/>
              </p:nvSpPr>
              <p:spPr>
                <a:xfrm>
                  <a:off x="4048566" y="4451418"/>
                  <a:ext cx="213199" cy="276999"/>
                </a:xfrm>
                <a:prstGeom prst="rect">
                  <a:avLst/>
                </a:prstGeom>
                <a:blipFill>
                  <a:blip r:embed="rId8"/>
                  <a:stretch>
                    <a:fillRect l="-14286" r="-1714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21C65D01-4E49-9D64-3987-6BE4D9BFCD1B}"/>
                    </a:ext>
                  </a:extLst>
                </p:cNvPr>
                <p:cNvSpPr txBox="1"/>
                <p:nvPr/>
              </p:nvSpPr>
              <p:spPr>
                <a:xfrm>
                  <a:off x="4773670" y="4519718"/>
                  <a:ext cx="20358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latin typeface="Cambria Math" panose="02040503050406030204" pitchFamily="18" charset="0"/>
                            <a:ea typeface="Cambria Math" panose="02040503050406030204" pitchFamily="18" charset="0"/>
                          </a:rPr>
                          <m:t>𝜷</m:t>
                        </m:r>
                      </m:oMath>
                    </m:oMathPara>
                  </a14:m>
                  <a:endParaRPr lang="es-ES" b="1" dirty="0"/>
                </a:p>
              </p:txBody>
            </p:sp>
          </mc:Choice>
          <mc:Fallback xmlns="">
            <p:sp>
              <p:nvSpPr>
                <p:cNvPr id="36" name="CuadroTexto 35">
                  <a:extLst>
                    <a:ext uri="{FF2B5EF4-FFF2-40B4-BE49-F238E27FC236}">
                      <a16:creationId xmlns:a16="http://schemas.microsoft.com/office/drawing/2014/main" id="{21C65D01-4E49-9D64-3987-6BE4D9BFCD1B}"/>
                    </a:ext>
                  </a:extLst>
                </p:cNvPr>
                <p:cNvSpPr txBox="1">
                  <a:spLocks noRot="1" noChangeAspect="1" noMove="1" noResize="1" noEditPoints="1" noAdjustHandles="1" noChangeArrowheads="1" noChangeShapeType="1" noTextEdit="1"/>
                </p:cNvSpPr>
                <p:nvPr/>
              </p:nvSpPr>
              <p:spPr>
                <a:xfrm>
                  <a:off x="4773670" y="4519718"/>
                  <a:ext cx="203582" cy="276999"/>
                </a:xfrm>
                <a:prstGeom prst="rect">
                  <a:avLst/>
                </a:prstGeom>
                <a:blipFill>
                  <a:blip r:embed="rId9"/>
                  <a:stretch>
                    <a:fillRect l="-41176" t="-4444" r="-41176" b="-35556"/>
                  </a:stretch>
                </a:blipFill>
              </p:spPr>
              <p:txBody>
                <a:bodyPr/>
                <a:lstStyle/>
                <a:p>
                  <a:r>
                    <a:rPr lang="es-ES">
                      <a:noFill/>
                    </a:rPr>
                    <a:t> </a:t>
                  </a:r>
                </a:p>
              </p:txBody>
            </p:sp>
          </mc:Fallback>
        </mc:AlternateContent>
        <p:sp>
          <p:nvSpPr>
            <p:cNvPr id="37" name="CuadroTexto 36">
              <a:extLst>
                <a:ext uri="{FF2B5EF4-FFF2-40B4-BE49-F238E27FC236}">
                  <a16:creationId xmlns:a16="http://schemas.microsoft.com/office/drawing/2014/main" id="{5CAC9C38-D0CA-19F6-DFB0-AC3589A9E7E4}"/>
                </a:ext>
              </a:extLst>
            </p:cNvPr>
            <p:cNvSpPr txBox="1"/>
            <p:nvPr/>
          </p:nvSpPr>
          <p:spPr>
            <a:xfrm>
              <a:off x="4507893" y="5626676"/>
              <a:ext cx="457200" cy="400110"/>
            </a:xfrm>
            <a:prstGeom prst="rect">
              <a:avLst/>
            </a:prstGeom>
            <a:noFill/>
          </p:spPr>
          <p:txBody>
            <a:bodyPr wrap="square" rtlCol="0">
              <a:spAutoFit/>
            </a:bodyPr>
            <a:lstStyle/>
            <a:p>
              <a:r>
                <a:rPr lang="es-ES" sz="2000" i="1" dirty="0">
                  <a:solidFill>
                    <a:schemeClr val="accent5">
                      <a:lumMod val="60000"/>
                      <a:lumOff val="40000"/>
                    </a:schemeClr>
                  </a:solidFill>
                  <a:latin typeface="+mj-lt"/>
                </a:rPr>
                <a:t>P</a:t>
              </a:r>
            </a:p>
          </p:txBody>
        </p:sp>
        <p:cxnSp>
          <p:nvCxnSpPr>
            <p:cNvPr id="47" name="Conector recto de flecha 46">
              <a:extLst>
                <a:ext uri="{FF2B5EF4-FFF2-40B4-BE49-F238E27FC236}">
                  <a16:creationId xmlns:a16="http://schemas.microsoft.com/office/drawing/2014/main" id="{77643D0B-3C04-8027-5783-EE5748BDB770}"/>
                </a:ext>
              </a:extLst>
            </p:cNvPr>
            <p:cNvCxnSpPr>
              <a:cxnSpLocks/>
            </p:cNvCxnSpPr>
            <p:nvPr/>
          </p:nvCxnSpPr>
          <p:spPr>
            <a:xfrm flipV="1">
              <a:off x="2396179" y="5274306"/>
              <a:ext cx="0" cy="524703"/>
            </a:xfrm>
            <a:prstGeom prst="straightConnector1">
              <a:avLst/>
            </a:prstGeom>
            <a:ln w="28575">
              <a:solidFill>
                <a:srgbClr val="090804"/>
              </a:solidFill>
              <a:tailEnd type="triangle"/>
            </a:ln>
          </p:spPr>
          <p:style>
            <a:lnRef idx="2">
              <a:schemeClr val="dk1"/>
            </a:lnRef>
            <a:fillRef idx="0">
              <a:schemeClr val="dk1"/>
            </a:fillRef>
            <a:effectRef idx="1">
              <a:schemeClr val="dk1"/>
            </a:effectRef>
            <a:fontRef idx="minor">
              <a:schemeClr val="tx1"/>
            </a:fontRef>
          </p:style>
        </p:cxnSp>
        <p:cxnSp>
          <p:nvCxnSpPr>
            <p:cNvPr id="53" name="Conector recto de flecha 52">
              <a:extLst>
                <a:ext uri="{FF2B5EF4-FFF2-40B4-BE49-F238E27FC236}">
                  <a16:creationId xmlns:a16="http://schemas.microsoft.com/office/drawing/2014/main" id="{253061BE-2AFC-74DA-9106-B264B3002D2E}"/>
                </a:ext>
              </a:extLst>
            </p:cNvPr>
            <p:cNvCxnSpPr>
              <a:cxnSpLocks/>
            </p:cNvCxnSpPr>
            <p:nvPr/>
          </p:nvCxnSpPr>
          <p:spPr>
            <a:xfrm rot="5400000" flipV="1">
              <a:off x="2646627" y="5523895"/>
              <a:ext cx="0" cy="524703"/>
            </a:xfrm>
            <a:prstGeom prst="straightConnector1">
              <a:avLst/>
            </a:prstGeom>
            <a:ln w="28575">
              <a:solidFill>
                <a:srgbClr val="090804"/>
              </a:solidFill>
              <a:tailEnd type="triangle"/>
            </a:ln>
          </p:spPr>
          <p:style>
            <a:lnRef idx="2">
              <a:schemeClr val="dk1"/>
            </a:lnRef>
            <a:fillRef idx="0">
              <a:schemeClr val="dk1"/>
            </a:fillRef>
            <a:effectRef idx="1">
              <a:schemeClr val="dk1"/>
            </a:effectRef>
            <a:fontRef idx="minor">
              <a:schemeClr val="tx1"/>
            </a:fontRef>
          </p:style>
        </p:cxnSp>
        <p:sp>
          <p:nvSpPr>
            <p:cNvPr id="55" name="CuadroTexto 54">
              <a:extLst>
                <a:ext uri="{FF2B5EF4-FFF2-40B4-BE49-F238E27FC236}">
                  <a16:creationId xmlns:a16="http://schemas.microsoft.com/office/drawing/2014/main" id="{D3F036C2-80CB-8CD1-D0EB-53399042F992}"/>
                </a:ext>
              </a:extLst>
            </p:cNvPr>
            <p:cNvSpPr txBox="1"/>
            <p:nvPr/>
          </p:nvSpPr>
          <p:spPr>
            <a:xfrm>
              <a:off x="2136702" y="5719009"/>
              <a:ext cx="457200" cy="307777"/>
            </a:xfrm>
            <a:prstGeom prst="rect">
              <a:avLst/>
            </a:prstGeom>
            <a:noFill/>
          </p:spPr>
          <p:txBody>
            <a:bodyPr wrap="square" rtlCol="0">
              <a:spAutoFit/>
            </a:bodyPr>
            <a:lstStyle/>
            <a:p>
              <a:r>
                <a:rPr lang="es-ES" sz="1400" i="1" dirty="0">
                  <a:latin typeface="+mj-lt"/>
                </a:rPr>
                <a:t>O</a:t>
              </a:r>
              <a:endParaRPr lang="es-ES" sz="2000" i="1" dirty="0">
                <a:latin typeface="+mj-lt"/>
              </a:endParaRPr>
            </a:p>
          </p:txBody>
        </p:sp>
      </p:grpSp>
      <p:sp>
        <p:nvSpPr>
          <p:cNvPr id="1033" name="CuadroTexto 1032">
            <a:extLst>
              <a:ext uri="{FF2B5EF4-FFF2-40B4-BE49-F238E27FC236}">
                <a16:creationId xmlns:a16="http://schemas.microsoft.com/office/drawing/2014/main" id="{777606A5-A4EF-143B-D430-9E8A30EC823E}"/>
              </a:ext>
            </a:extLst>
          </p:cNvPr>
          <p:cNvSpPr txBox="1"/>
          <p:nvPr/>
        </p:nvSpPr>
        <p:spPr>
          <a:xfrm>
            <a:off x="5517114" y="6199852"/>
            <a:ext cx="2907429" cy="369332"/>
          </a:xfrm>
          <a:prstGeom prst="rect">
            <a:avLst/>
          </a:prstGeom>
          <a:noFill/>
        </p:spPr>
        <p:txBody>
          <a:bodyPr wrap="square" rtlCol="0">
            <a:spAutoFit/>
          </a:bodyPr>
          <a:lstStyle/>
          <a:p>
            <a:r>
              <a:rPr lang="es-ES" dirty="0" err="1">
                <a:solidFill>
                  <a:schemeClr val="bg1"/>
                </a:solidFill>
                <a:latin typeface="Avenir Next LT Pro" panose="020B0504020202020204" pitchFamily="34" charset="0"/>
              </a:rPr>
              <a:t>Unknown</a:t>
            </a:r>
            <a:r>
              <a:rPr lang="es-ES" dirty="0">
                <a:solidFill>
                  <a:schemeClr val="bg1"/>
                </a:solidFill>
                <a:latin typeface="Avenir Next LT Pro" panose="020B0504020202020204" pitchFamily="34" charset="0"/>
              </a:rPr>
              <a:t> </a:t>
            </a:r>
            <a:r>
              <a:rPr lang="es-ES" dirty="0" err="1">
                <a:solidFill>
                  <a:schemeClr val="bg1"/>
                </a:solidFill>
                <a:latin typeface="Avenir Next LT Pro" panose="020B0504020202020204" pitchFamily="34" charset="0"/>
              </a:rPr>
              <a:t>point</a:t>
            </a:r>
            <a:r>
              <a:rPr lang="es-ES" dirty="0">
                <a:solidFill>
                  <a:schemeClr val="bg1"/>
                </a:solidFill>
                <a:latin typeface="Avenir Next LT Pro" panose="020B0504020202020204" pitchFamily="34" charset="0"/>
              </a:rPr>
              <a:t> P (</a:t>
            </a:r>
            <a:r>
              <a:rPr lang="es-ES" dirty="0" err="1">
                <a:solidFill>
                  <a:schemeClr val="bg1"/>
                </a:solidFill>
                <a:latin typeface="Avenir Next LT Pro" panose="020B0504020202020204" pitchFamily="34" charset="0"/>
              </a:rPr>
              <a:t>station</a:t>
            </a:r>
            <a:r>
              <a:rPr lang="es-ES" dirty="0">
                <a:solidFill>
                  <a:schemeClr val="bg1"/>
                </a:solidFill>
                <a:latin typeface="Avenir Next LT Pro" panose="020B0504020202020204" pitchFamily="34" charset="0"/>
              </a:rPr>
              <a:t>) </a:t>
            </a:r>
          </a:p>
        </p:txBody>
      </p:sp>
      <p:sp>
        <p:nvSpPr>
          <p:cNvPr id="1034" name="CuadroTexto 1033">
            <a:extLst>
              <a:ext uri="{FF2B5EF4-FFF2-40B4-BE49-F238E27FC236}">
                <a16:creationId xmlns:a16="http://schemas.microsoft.com/office/drawing/2014/main" id="{1568677E-1C3C-94B0-8030-1FF4A2DEE2B7}"/>
              </a:ext>
            </a:extLst>
          </p:cNvPr>
          <p:cNvSpPr txBox="1"/>
          <p:nvPr/>
        </p:nvSpPr>
        <p:spPr>
          <a:xfrm>
            <a:off x="7270703" y="2085699"/>
            <a:ext cx="1774721" cy="923330"/>
          </a:xfrm>
          <a:prstGeom prst="rect">
            <a:avLst/>
          </a:prstGeom>
          <a:noFill/>
        </p:spPr>
        <p:txBody>
          <a:bodyPr wrap="square" rtlCol="0">
            <a:spAutoFit/>
          </a:bodyPr>
          <a:lstStyle/>
          <a:p>
            <a:r>
              <a:rPr lang="es-ES" dirty="0" err="1">
                <a:solidFill>
                  <a:schemeClr val="bg1"/>
                </a:solidFill>
                <a:latin typeface="Avenir Next LT Pro" panose="020B0504020202020204" pitchFamily="34" charset="0"/>
              </a:rPr>
              <a:t>Three</a:t>
            </a:r>
            <a:r>
              <a:rPr lang="es-ES" dirty="0">
                <a:solidFill>
                  <a:schemeClr val="bg1"/>
                </a:solidFill>
                <a:latin typeface="Avenir Next LT Pro" panose="020B0504020202020204" pitchFamily="34" charset="0"/>
              </a:rPr>
              <a:t> </a:t>
            </a:r>
            <a:r>
              <a:rPr lang="es-ES" dirty="0" err="1">
                <a:solidFill>
                  <a:schemeClr val="bg1"/>
                </a:solidFill>
                <a:latin typeface="Avenir Next LT Pro" panose="020B0504020202020204" pitchFamily="34" charset="0"/>
              </a:rPr>
              <a:t>known</a:t>
            </a:r>
            <a:r>
              <a:rPr lang="es-ES" dirty="0">
                <a:solidFill>
                  <a:schemeClr val="bg1"/>
                </a:solidFill>
                <a:latin typeface="Avenir Next LT Pro" panose="020B0504020202020204" pitchFamily="34" charset="0"/>
              </a:rPr>
              <a:t> </a:t>
            </a:r>
            <a:r>
              <a:rPr lang="es-ES" dirty="0" err="1">
                <a:solidFill>
                  <a:schemeClr val="bg1"/>
                </a:solidFill>
                <a:latin typeface="Avenir Next LT Pro" panose="020B0504020202020204" pitchFamily="34" charset="0"/>
              </a:rPr>
              <a:t>points</a:t>
            </a:r>
            <a:r>
              <a:rPr lang="es-ES" dirty="0">
                <a:solidFill>
                  <a:schemeClr val="bg1"/>
                </a:solidFill>
                <a:latin typeface="Avenir Next LT Pro" panose="020B0504020202020204" pitchFamily="34" charset="0"/>
              </a:rPr>
              <a:t> A, B and C (</a:t>
            </a:r>
            <a:r>
              <a:rPr lang="es-ES" dirty="0" err="1">
                <a:solidFill>
                  <a:schemeClr val="bg1"/>
                </a:solidFill>
                <a:latin typeface="Avenir Next LT Pro" panose="020B0504020202020204" pitchFamily="34" charset="0"/>
              </a:rPr>
              <a:t>beacons</a:t>
            </a:r>
            <a:r>
              <a:rPr lang="es-ES" dirty="0">
                <a:solidFill>
                  <a:schemeClr val="bg1"/>
                </a:solidFill>
                <a:latin typeface="Avenir Next LT Pro" panose="020B0504020202020204" pitchFamily="34" charset="0"/>
              </a:rPr>
              <a:t>) </a:t>
            </a:r>
          </a:p>
        </p:txBody>
      </p:sp>
      <p:sp>
        <p:nvSpPr>
          <p:cNvPr id="1035" name="CuadroTexto 1034">
            <a:extLst>
              <a:ext uri="{FF2B5EF4-FFF2-40B4-BE49-F238E27FC236}">
                <a16:creationId xmlns:a16="http://schemas.microsoft.com/office/drawing/2014/main" id="{4A5F8EFF-7EA9-D871-F8D1-0EC0A7B3EE7A}"/>
              </a:ext>
            </a:extLst>
          </p:cNvPr>
          <p:cNvSpPr txBox="1"/>
          <p:nvPr/>
        </p:nvSpPr>
        <p:spPr>
          <a:xfrm>
            <a:off x="84622" y="4002996"/>
            <a:ext cx="1891017" cy="923330"/>
          </a:xfrm>
          <a:prstGeom prst="rect">
            <a:avLst/>
          </a:prstGeom>
          <a:noFill/>
        </p:spPr>
        <p:txBody>
          <a:bodyPr wrap="square" rtlCol="0">
            <a:spAutoFit/>
          </a:bodyPr>
          <a:lstStyle/>
          <a:p>
            <a:r>
              <a:rPr lang="es-ES" dirty="0">
                <a:solidFill>
                  <a:schemeClr val="bg1"/>
                </a:solidFill>
                <a:latin typeface="Avenir Next LT Pro" panose="020B0504020202020204" pitchFamily="34" charset="0"/>
              </a:rPr>
              <a:t>Relative angular </a:t>
            </a:r>
            <a:r>
              <a:rPr lang="es-ES" dirty="0" err="1">
                <a:solidFill>
                  <a:schemeClr val="bg1"/>
                </a:solidFill>
                <a:latin typeface="Avenir Next LT Pro" panose="020B0504020202020204" pitchFamily="34" charset="0"/>
              </a:rPr>
              <a:t>measurements</a:t>
            </a:r>
            <a:r>
              <a:rPr lang="es-ES" dirty="0">
                <a:solidFill>
                  <a:schemeClr val="bg1"/>
                </a:solidFill>
                <a:latin typeface="Avenir Next LT Pro" panose="020B0504020202020204" pitchFamily="34" charset="0"/>
              </a:rPr>
              <a:t> </a:t>
            </a:r>
            <a:r>
              <a:rPr lang="el-GR" dirty="0">
                <a:solidFill>
                  <a:schemeClr val="bg1"/>
                </a:solidFill>
                <a:latin typeface="Avenir Next LT Pro" panose="020B0504020202020204" pitchFamily="34" charset="0"/>
                <a:cs typeface="Times New Roman" panose="02020603050405020304" pitchFamily="18" charset="0"/>
              </a:rPr>
              <a:t>α</a:t>
            </a:r>
            <a:r>
              <a:rPr lang="es-ES" dirty="0">
                <a:solidFill>
                  <a:schemeClr val="bg1"/>
                </a:solidFill>
                <a:latin typeface="Avenir Next LT Pro" panose="020B0504020202020204" pitchFamily="34" charset="0"/>
                <a:cs typeface="Times New Roman" panose="02020603050405020304" pitchFamily="18" charset="0"/>
              </a:rPr>
              <a:t> and </a:t>
            </a:r>
            <a:r>
              <a:rPr lang="el-GR" dirty="0">
                <a:solidFill>
                  <a:schemeClr val="bg1"/>
                </a:solidFill>
                <a:latin typeface="Avenir Next LT Pro" panose="020B0504020202020204" pitchFamily="34" charset="0"/>
                <a:cs typeface="Times New Roman" panose="02020603050405020304" pitchFamily="18" charset="0"/>
              </a:rPr>
              <a:t>β</a:t>
            </a:r>
            <a:r>
              <a:rPr lang="es-ES" dirty="0">
                <a:solidFill>
                  <a:schemeClr val="bg1"/>
                </a:solidFill>
                <a:latin typeface="Avenir Next LT Pro" panose="020B0504020202020204" pitchFamily="34" charset="0"/>
                <a:cs typeface="Times New Roman" panose="02020603050405020304" pitchFamily="18" charset="0"/>
              </a:rPr>
              <a:t> </a:t>
            </a:r>
            <a:r>
              <a:rPr lang="es-ES" dirty="0" err="1">
                <a:solidFill>
                  <a:schemeClr val="bg1"/>
                </a:solidFill>
                <a:latin typeface="Avenir Next LT Pro" panose="020B0504020202020204" pitchFamily="34" charset="0"/>
                <a:cs typeface="Times New Roman" panose="02020603050405020304" pitchFamily="18" charset="0"/>
              </a:rPr>
              <a:t>from</a:t>
            </a:r>
            <a:r>
              <a:rPr lang="es-ES" dirty="0">
                <a:solidFill>
                  <a:schemeClr val="bg1"/>
                </a:solidFill>
                <a:latin typeface="Avenir Next LT Pro" panose="020B0504020202020204" pitchFamily="34" charset="0"/>
                <a:cs typeface="Times New Roman" panose="02020603050405020304" pitchFamily="18" charset="0"/>
              </a:rPr>
              <a:t> P</a:t>
            </a:r>
            <a:endParaRPr lang="es-ES" dirty="0">
              <a:solidFill>
                <a:schemeClr val="bg1"/>
              </a:solidFill>
              <a:latin typeface="Avenir Next LT Pro" panose="020B0504020202020204" pitchFamily="34" charset="0"/>
            </a:endParaRPr>
          </a:p>
        </p:txBody>
      </p:sp>
      <p:cxnSp>
        <p:nvCxnSpPr>
          <p:cNvPr id="1101" name="Conector: angular 1100">
            <a:extLst>
              <a:ext uri="{FF2B5EF4-FFF2-40B4-BE49-F238E27FC236}">
                <a16:creationId xmlns:a16="http://schemas.microsoft.com/office/drawing/2014/main" id="{13EB78CC-2E2E-FC46-8170-CCF84ECA6FBE}"/>
              </a:ext>
            </a:extLst>
          </p:cNvPr>
          <p:cNvCxnSpPr>
            <a:cxnSpLocks/>
            <a:endCxn id="1033" idx="1"/>
          </p:cNvCxnSpPr>
          <p:nvPr/>
        </p:nvCxnSpPr>
        <p:spPr>
          <a:xfrm>
            <a:off x="4565646" y="5744725"/>
            <a:ext cx="951468" cy="639793"/>
          </a:xfrm>
          <a:prstGeom prst="bentConnector3">
            <a:avLst>
              <a:gd name="adj1" fmla="val 947"/>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32" name="Conector: angular 1131">
            <a:extLst>
              <a:ext uri="{FF2B5EF4-FFF2-40B4-BE49-F238E27FC236}">
                <a16:creationId xmlns:a16="http://schemas.microsoft.com/office/drawing/2014/main" id="{CB551E83-EB30-1A73-8614-3C002F9BEE70}"/>
              </a:ext>
            </a:extLst>
          </p:cNvPr>
          <p:cNvCxnSpPr>
            <a:cxnSpLocks/>
            <a:endCxn id="1034" idx="1"/>
          </p:cNvCxnSpPr>
          <p:nvPr/>
        </p:nvCxnSpPr>
        <p:spPr>
          <a:xfrm flipV="1">
            <a:off x="6485007" y="2547364"/>
            <a:ext cx="785696" cy="473220"/>
          </a:xfrm>
          <a:prstGeom prst="bentConnector3">
            <a:avLst>
              <a:gd name="adj1" fmla="val -917"/>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162" name="Conector recto de flecha 1161">
            <a:extLst>
              <a:ext uri="{FF2B5EF4-FFF2-40B4-BE49-F238E27FC236}">
                <a16:creationId xmlns:a16="http://schemas.microsoft.com/office/drawing/2014/main" id="{74A40089-731A-1AC8-828E-6F5F4A755948}"/>
              </a:ext>
            </a:extLst>
          </p:cNvPr>
          <p:cNvCxnSpPr>
            <a:cxnSpLocks/>
          </p:cNvCxnSpPr>
          <p:nvPr/>
        </p:nvCxnSpPr>
        <p:spPr>
          <a:xfrm flipH="1">
            <a:off x="1936344" y="4404727"/>
            <a:ext cx="1978431" cy="0"/>
          </a:xfrm>
          <a:prstGeom prst="straightConnector1">
            <a:avLst/>
          </a:prstGeom>
          <a:ln w="28575">
            <a:solidFill>
              <a:schemeClr val="bg1">
                <a:lumMod val="6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1530481" y="507182"/>
            <a:ext cx="5857235" cy="687767"/>
          </a:xfrm>
        </p:spPr>
        <p:txBody>
          <a:bodyPr>
            <a:normAutofit/>
          </a:bodyPr>
          <a:lstStyle/>
          <a:p>
            <a:r>
              <a:rPr lang="es-ES" sz="4000" b="1" dirty="0">
                <a:solidFill>
                  <a:schemeClr val="bg1"/>
                </a:solidFill>
                <a:latin typeface="Avenir Next LT Pro" panose="020B0504020202020204" pitchFamily="34" charset="0"/>
              </a:rPr>
              <a:t>The Resection Problem</a:t>
            </a:r>
          </a:p>
        </p:txBody>
      </p:sp>
    </p:spTree>
    <p:extLst>
      <p:ext uri="{BB962C8B-B14F-4D97-AF65-F5344CB8AC3E}">
        <p14:creationId xmlns:p14="http://schemas.microsoft.com/office/powerpoint/2010/main" val="2654625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32"/>
                                        </p:tgtEl>
                                        <p:attrNameLst>
                                          <p:attrName>style.visibility</p:attrName>
                                        </p:attrNameLst>
                                      </p:cBhvr>
                                      <p:to>
                                        <p:strVal val="visible"/>
                                      </p:to>
                                    </p:set>
                                    <p:animEffect transition="in" filter="wipe(left)">
                                      <p:cBhvr>
                                        <p:cTn id="7" dur="500"/>
                                        <p:tgtEl>
                                          <p:spTgt spid="113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34"/>
                                        </p:tgtEl>
                                        <p:attrNameLst>
                                          <p:attrName>style.visibility</p:attrName>
                                        </p:attrNameLst>
                                      </p:cBhvr>
                                      <p:to>
                                        <p:strVal val="visible"/>
                                      </p:to>
                                    </p:set>
                                    <p:animEffect transition="in" filter="wipe(left)">
                                      <p:cBhvr>
                                        <p:cTn id="11" dur="500"/>
                                        <p:tgtEl>
                                          <p:spTgt spid="103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162"/>
                                        </p:tgtEl>
                                        <p:attrNameLst>
                                          <p:attrName>style.visibility</p:attrName>
                                        </p:attrNameLst>
                                      </p:cBhvr>
                                      <p:to>
                                        <p:strVal val="visible"/>
                                      </p:to>
                                    </p:set>
                                    <p:animEffect transition="in" filter="wipe(right)">
                                      <p:cBhvr>
                                        <p:cTn id="15" dur="500"/>
                                        <p:tgtEl>
                                          <p:spTgt spid="1162"/>
                                        </p:tgtEl>
                                      </p:cBhvr>
                                    </p:animEffect>
                                  </p:childTnLst>
                                </p:cTn>
                              </p:par>
                            </p:childTnLst>
                          </p:cTn>
                        </p:par>
                        <p:par>
                          <p:cTn id="16" fill="hold">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1035"/>
                                        </p:tgtEl>
                                        <p:attrNameLst>
                                          <p:attrName>style.visibility</p:attrName>
                                        </p:attrNameLst>
                                      </p:cBhvr>
                                      <p:to>
                                        <p:strVal val="visible"/>
                                      </p:to>
                                    </p:set>
                                    <p:animEffect transition="in" filter="wipe(right)">
                                      <p:cBhvr>
                                        <p:cTn id="19" dur="500"/>
                                        <p:tgtEl>
                                          <p:spTgt spid="1035"/>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101"/>
                                        </p:tgtEl>
                                        <p:attrNameLst>
                                          <p:attrName>style.visibility</p:attrName>
                                        </p:attrNameLst>
                                      </p:cBhvr>
                                      <p:to>
                                        <p:strVal val="visible"/>
                                      </p:to>
                                    </p:set>
                                    <p:animEffect transition="in" filter="wipe(left)">
                                      <p:cBhvr>
                                        <p:cTn id="23" dur="500"/>
                                        <p:tgtEl>
                                          <p:spTgt spid="1101"/>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033"/>
                                        </p:tgtEl>
                                        <p:attrNameLst>
                                          <p:attrName>style.visibility</p:attrName>
                                        </p:attrNameLst>
                                      </p:cBhvr>
                                      <p:to>
                                        <p:strVal val="visible"/>
                                      </p:to>
                                    </p:set>
                                    <p:animEffect transition="in" filter="wipe(left)">
                                      <p:cBhvr>
                                        <p:cTn id="27" dur="50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p:bldP spid="1034" grpId="0"/>
      <p:bldP spid="103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5" name="Grupo 24">
            <a:extLst>
              <a:ext uri="{FF2B5EF4-FFF2-40B4-BE49-F238E27FC236}">
                <a16:creationId xmlns:a16="http://schemas.microsoft.com/office/drawing/2014/main" id="{B07144ED-F759-2054-F672-0D07329D1F87}"/>
              </a:ext>
            </a:extLst>
          </p:cNvPr>
          <p:cNvGrpSpPr/>
          <p:nvPr/>
        </p:nvGrpSpPr>
        <p:grpSpPr>
          <a:xfrm>
            <a:off x="2005906" y="6258795"/>
            <a:ext cx="820014" cy="820014"/>
            <a:chOff x="3729600" y="2008800"/>
            <a:chExt cx="4732276" cy="4732276"/>
          </a:xfrm>
        </p:grpSpPr>
        <p:grpSp>
          <p:nvGrpSpPr>
            <p:cNvPr id="26" name="Grupo 25">
              <a:extLst>
                <a:ext uri="{FF2B5EF4-FFF2-40B4-BE49-F238E27FC236}">
                  <a16:creationId xmlns:a16="http://schemas.microsoft.com/office/drawing/2014/main" id="{609BB2B4-EF6C-923F-AB88-FC2E2375BDB0}"/>
                </a:ext>
              </a:extLst>
            </p:cNvPr>
            <p:cNvGrpSpPr/>
            <p:nvPr/>
          </p:nvGrpSpPr>
          <p:grpSpPr>
            <a:xfrm>
              <a:off x="3729600" y="2008800"/>
              <a:ext cx="4732276" cy="4732276"/>
              <a:chOff x="3715038" y="1990632"/>
              <a:chExt cx="4732276" cy="4732276"/>
            </a:xfrm>
          </p:grpSpPr>
          <p:sp useBgFill="1">
            <p:nvSpPr>
              <p:cNvPr id="28" name="Elipse 27">
                <a:extLst>
                  <a:ext uri="{FF2B5EF4-FFF2-40B4-BE49-F238E27FC236}">
                    <a16:creationId xmlns:a16="http://schemas.microsoft.com/office/drawing/2014/main" id="{EB3AF96C-CC89-25DD-445C-5C4575B9FB3B}"/>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Elipse 28">
                <a:extLst>
                  <a:ext uri="{FF2B5EF4-FFF2-40B4-BE49-F238E27FC236}">
                    <a16:creationId xmlns:a16="http://schemas.microsoft.com/office/drawing/2014/main" id="{91CA7441-E96D-B692-1A51-833F0D5CDC10}"/>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7" name="Imagen 26" descr="Gráfico, Gráfico radial&#10;&#10;Descripción generada automáticamente">
              <a:extLst>
                <a:ext uri="{FF2B5EF4-FFF2-40B4-BE49-F238E27FC236}">
                  <a16:creationId xmlns:a16="http://schemas.microsoft.com/office/drawing/2014/main" id="{C4FC4B23-DF43-0E70-02F0-45A447DB67AE}"/>
                </a:ext>
              </a:extLst>
            </p:cNvPr>
            <p:cNvPicPr>
              <a:picLocks noChangeAspect="1"/>
            </p:cNvPicPr>
            <p:nvPr/>
          </p:nvPicPr>
          <p:blipFill rotWithShape="1">
            <a:blip r:embed="rId3">
              <a:extLst>
                <a:ext uri="{28A0092B-C50C-407E-A947-70E740481C1C}">
                  <a14:useLocalDpi xmlns:a14="http://schemas.microsoft.com/office/drawing/2010/main" val="0"/>
                </a:ext>
              </a:extLst>
            </a:blip>
            <a:srcRect l="4127" t="3182" r="6224" b="3060"/>
            <a:stretch/>
          </p:blipFill>
          <p:spPr>
            <a:xfrm>
              <a:off x="4566439" y="2896339"/>
              <a:ext cx="3059122" cy="2957198"/>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4" name="Grupo 23">
            <a:extLst>
              <a:ext uri="{FF2B5EF4-FFF2-40B4-BE49-F238E27FC236}">
                <a16:creationId xmlns:a16="http://schemas.microsoft.com/office/drawing/2014/main" id="{5BB75EC0-1A33-22D2-DCF0-A2E0FA11E360}"/>
              </a:ext>
            </a:extLst>
          </p:cNvPr>
          <p:cNvGrpSpPr/>
          <p:nvPr/>
        </p:nvGrpSpPr>
        <p:grpSpPr>
          <a:xfrm>
            <a:off x="4702014" y="3974758"/>
            <a:ext cx="3316019" cy="667657"/>
            <a:chOff x="7891411" y="3974758"/>
            <a:chExt cx="3316019" cy="667657"/>
          </a:xfrm>
        </p:grpSpPr>
        <p:sp useBgFill="1">
          <p:nvSpPr>
            <p:cNvPr id="21" name="Rectángulo 20">
              <a:extLst>
                <a:ext uri="{FF2B5EF4-FFF2-40B4-BE49-F238E27FC236}">
                  <a16:creationId xmlns:a16="http://schemas.microsoft.com/office/drawing/2014/main" id="{19202365-59F8-58BE-10C1-77182A0E3B86}"/>
                </a:ext>
              </a:extLst>
            </p:cNvPr>
            <p:cNvSpPr/>
            <p:nvPr/>
          </p:nvSpPr>
          <p:spPr>
            <a:xfrm>
              <a:off x="7891411" y="3974758"/>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12AA9B65-F149-9AB4-577E-F540C2CE3840}"/>
                    </a:ext>
                  </a:extLst>
                </p:cNvPr>
                <p:cNvSpPr txBox="1"/>
                <p:nvPr/>
              </p:nvSpPr>
              <p:spPr>
                <a:xfrm>
                  <a:off x="9005341" y="4123920"/>
                  <a:ext cx="190533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𝐴𝐶</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𝒂</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𝒄</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ub>
                        </m:sSub>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20" name="CuadroTexto 19">
                  <a:extLst>
                    <a:ext uri="{FF2B5EF4-FFF2-40B4-BE49-F238E27FC236}">
                      <a16:creationId xmlns:a16="http://schemas.microsoft.com/office/drawing/2014/main" id="{12AA9B65-F149-9AB4-577E-F540C2CE3840}"/>
                    </a:ext>
                  </a:extLst>
                </p:cNvPr>
                <p:cNvSpPr txBox="1">
                  <a:spLocks noRot="1" noChangeAspect="1" noMove="1" noResize="1" noEditPoints="1" noAdjustHandles="1" noChangeArrowheads="1" noChangeShapeType="1" noTextEdit="1"/>
                </p:cNvSpPr>
                <p:nvPr/>
              </p:nvSpPr>
              <p:spPr>
                <a:xfrm>
                  <a:off x="9005341" y="4123920"/>
                  <a:ext cx="1905339" cy="369332"/>
                </a:xfrm>
                <a:prstGeom prst="rect">
                  <a:avLst/>
                </a:prstGeom>
                <a:blipFill>
                  <a:blip r:embed="rId6"/>
                  <a:stretch>
                    <a:fillRect b="-6557"/>
                  </a:stretch>
                </a:blipFill>
              </p:spPr>
              <p:txBody>
                <a:bodyPr/>
                <a:lstStyle/>
                <a:p>
                  <a:r>
                    <a:rPr lang="es-ES">
                      <a:noFill/>
                    </a:rPr>
                    <a:t> </a:t>
                  </a:r>
                </a:p>
              </p:txBody>
            </p:sp>
          </mc:Fallback>
        </mc:AlternateContent>
      </p:grpSp>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62687" y="3135358"/>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78000" y="1690034"/>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2" name="CollinsRing">
            <a:extLst>
              <a:ext uri="{FF2B5EF4-FFF2-40B4-BE49-F238E27FC236}">
                <a16:creationId xmlns:a16="http://schemas.microsoft.com/office/drawing/2014/main" id="{0C7AC518-6630-7796-DC28-273760078462}"/>
              </a:ext>
            </a:extLst>
          </p:cNvPr>
          <p:cNvGrpSpPr/>
          <p:nvPr/>
        </p:nvGrpSpPr>
        <p:grpSpPr>
          <a:xfrm rot="2442197">
            <a:off x="-2824508" y="4095843"/>
            <a:ext cx="6073647" cy="6073647"/>
            <a:chOff x="3059176" y="408580"/>
            <a:chExt cx="6073647" cy="6073647"/>
          </a:xfrm>
        </p:grpSpPr>
        <p:sp>
          <p:nvSpPr>
            <p:cNvPr id="3" name="Elipse 2">
              <a:extLst>
                <a:ext uri="{FF2B5EF4-FFF2-40B4-BE49-F238E27FC236}">
                  <a16:creationId xmlns:a16="http://schemas.microsoft.com/office/drawing/2014/main" id="{BE5CF958-ADF1-482A-F934-92496C13B6F4}"/>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írculo: vacío 3">
              <a:extLst>
                <a:ext uri="{FF2B5EF4-FFF2-40B4-BE49-F238E27FC236}">
                  <a16:creationId xmlns:a16="http://schemas.microsoft.com/office/drawing/2014/main" id="{281889AB-C643-FE10-48D4-AEA3689159AC}"/>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 name="Imagen 4" descr="Gráfico&#10;&#10;Descripción generada automáticamente">
              <a:extLst>
                <a:ext uri="{FF2B5EF4-FFF2-40B4-BE49-F238E27FC236}">
                  <a16:creationId xmlns:a16="http://schemas.microsoft.com/office/drawing/2014/main" id="{3DC0E087-D242-4F9E-DDE6-7CA3E193A921}"/>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7" name="Imagen 6" descr="Gráfico, Gráfico radial&#10;&#10;Descripción generada automáticamente">
              <a:extLst>
                <a:ext uri="{FF2B5EF4-FFF2-40B4-BE49-F238E27FC236}">
                  <a16:creationId xmlns:a16="http://schemas.microsoft.com/office/drawing/2014/main" id="{CEC5488A-1E7B-8A8D-E743-D5A708CB2389}"/>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8" name="Imagen 7" descr="Gráfico radial&#10;&#10;Descripción generada automáticamente">
              <a:extLst>
                <a:ext uri="{FF2B5EF4-FFF2-40B4-BE49-F238E27FC236}">
                  <a16:creationId xmlns:a16="http://schemas.microsoft.com/office/drawing/2014/main" id="{10B29F20-1A14-D663-5027-D08B0E650A70}"/>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11" name="Imagen 10" descr="Gráfico, Gráfico radial&#10;&#10;Descripción generada automáticamente">
              <a:extLst>
                <a:ext uri="{FF2B5EF4-FFF2-40B4-BE49-F238E27FC236}">
                  <a16:creationId xmlns:a16="http://schemas.microsoft.com/office/drawing/2014/main" id="{613C10FD-48BD-0B5F-3F96-48BEC2CA7D4C}"/>
                </a:ext>
              </a:extLst>
            </p:cNvPr>
            <p:cNvPicPr>
              <a:picLocks noChangeAspect="1"/>
            </p:cNvPicPr>
            <p:nvPr/>
          </p:nvPicPr>
          <p:blipFill>
            <a:blip r:embed="rId13">
              <a:extLst>
                <a:ext uri="{BEBA8EAE-BF5A-486C-A8C5-ECC9F3942E4B}">
                  <a14:imgProps xmlns:a14="http://schemas.microsoft.com/office/drawing/2010/main">
                    <a14:imgLayer r:embed="rId14">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
        <p:nvSpPr>
          <p:cNvPr id="12" name="Elipse 11">
            <a:extLst>
              <a:ext uri="{FF2B5EF4-FFF2-40B4-BE49-F238E27FC236}">
                <a16:creationId xmlns:a16="http://schemas.microsoft.com/office/drawing/2014/main" id="{15CD9420-830A-EF13-649F-77E44025774C}"/>
              </a:ext>
            </a:extLst>
          </p:cNvPr>
          <p:cNvSpPr/>
          <p:nvPr/>
        </p:nvSpPr>
        <p:spPr>
          <a:xfrm>
            <a:off x="812909" y="4579203"/>
            <a:ext cx="1712538" cy="1712538"/>
          </a:xfrm>
          <a:prstGeom prst="ellipse">
            <a:avLst/>
          </a:prstGeom>
          <a:noFill/>
          <a:ln w="63500">
            <a:solidFill>
              <a:schemeClr val="bg1">
                <a:lumMod val="85000"/>
              </a:schemeClr>
            </a:solidFill>
          </a:ln>
          <a:effectLst>
            <a:outerShdw blurRad="419100" sx="103000" sy="103000" algn="ctr"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0" name="Grupo 59">
            <a:extLst>
              <a:ext uri="{FF2B5EF4-FFF2-40B4-BE49-F238E27FC236}">
                <a16:creationId xmlns:a16="http://schemas.microsoft.com/office/drawing/2014/main" id="{16740145-3E42-A1B0-9614-367749B5BE95}"/>
              </a:ext>
            </a:extLst>
          </p:cNvPr>
          <p:cNvGrpSpPr/>
          <p:nvPr/>
        </p:nvGrpSpPr>
        <p:grpSpPr>
          <a:xfrm>
            <a:off x="3729600" y="2008800"/>
            <a:ext cx="4732276" cy="4732276"/>
            <a:chOff x="3729600" y="2008800"/>
            <a:chExt cx="4732276" cy="4732276"/>
          </a:xfrm>
        </p:grpSpPr>
        <p:grpSp>
          <p:nvGrpSpPr>
            <p:cNvPr id="44" name="Grupo 43">
              <a:extLst>
                <a:ext uri="{FF2B5EF4-FFF2-40B4-BE49-F238E27FC236}">
                  <a16:creationId xmlns:a16="http://schemas.microsoft.com/office/drawing/2014/main" id="{2ED6C5E5-0341-8EC1-1DB2-440E10F976A4}"/>
                </a:ext>
              </a:extLst>
            </p:cNvPr>
            <p:cNvGrpSpPr/>
            <p:nvPr/>
          </p:nvGrpSpPr>
          <p:grpSpPr>
            <a:xfrm>
              <a:off x="3729600" y="2008800"/>
              <a:ext cx="4732276" cy="4732276"/>
              <a:chOff x="3715038" y="1990632"/>
              <a:chExt cx="4732276" cy="4732276"/>
            </a:xfrm>
          </p:grpSpPr>
          <p:sp useBgFill="1">
            <p:nvSpPr>
              <p:cNvPr id="18" name="Elipse 17">
                <a:extLst>
                  <a:ext uri="{FF2B5EF4-FFF2-40B4-BE49-F238E27FC236}">
                    <a16:creationId xmlns:a16="http://schemas.microsoft.com/office/drawing/2014/main" id="{6E440F9A-E01E-9DFF-F359-9D3AB1B5DD3D}"/>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D09D9CA6-FB4A-ED7A-C2A1-1248A104B81C}"/>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4" name="Grupo 13">
              <a:extLst>
                <a:ext uri="{FF2B5EF4-FFF2-40B4-BE49-F238E27FC236}">
                  <a16:creationId xmlns:a16="http://schemas.microsoft.com/office/drawing/2014/main" id="{51CE29E2-15A8-831E-67A5-7BA8C12FA34A}"/>
                </a:ext>
              </a:extLst>
            </p:cNvPr>
            <p:cNvGrpSpPr/>
            <p:nvPr/>
          </p:nvGrpSpPr>
          <p:grpSpPr>
            <a:xfrm>
              <a:off x="4417551" y="3082112"/>
              <a:ext cx="3339032" cy="2527758"/>
              <a:chOff x="4417551" y="3082112"/>
              <a:chExt cx="3339032" cy="2527758"/>
            </a:xfrm>
          </p:grpSpPr>
          <p:pic>
            <p:nvPicPr>
              <p:cNvPr id="15" name="Imagen 14" descr="Gráfico&#10;&#10;Descripción generada automáticamente">
                <a:extLst>
                  <a:ext uri="{FF2B5EF4-FFF2-40B4-BE49-F238E27FC236}">
                    <a16:creationId xmlns:a16="http://schemas.microsoft.com/office/drawing/2014/main" id="{7D87515D-2D6E-1019-7E2D-0BC0D4C10EF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417551" y="3082112"/>
                <a:ext cx="3339032" cy="2527758"/>
              </a:xfrm>
              <a:prstGeom prst="rect">
                <a:avLst/>
              </a:prstGeom>
            </p:spPr>
          </p:pic>
          <p:cxnSp>
            <p:nvCxnSpPr>
              <p:cNvPr id="17" name="Conector recto 16">
                <a:extLst>
                  <a:ext uri="{FF2B5EF4-FFF2-40B4-BE49-F238E27FC236}">
                    <a16:creationId xmlns:a16="http://schemas.microsoft.com/office/drawing/2014/main" id="{012699B5-F012-F1C9-9414-115D795FD33A}"/>
                  </a:ext>
                </a:extLst>
              </p:cNvPr>
              <p:cNvCxnSpPr>
                <a:cxnSpLocks/>
              </p:cNvCxnSpPr>
              <p:nvPr/>
            </p:nvCxnSpPr>
            <p:spPr>
              <a:xfrm flipV="1">
                <a:off x="4848225" y="3807619"/>
                <a:ext cx="2455069" cy="276225"/>
              </a:xfrm>
              <a:prstGeom prst="line">
                <a:avLst/>
              </a:prstGeom>
              <a:ln>
                <a:solidFill>
                  <a:srgbClr val="FF0000"/>
                </a:solidFill>
                <a:prstDash val="solid"/>
              </a:ln>
            </p:spPr>
            <p:style>
              <a:lnRef idx="2">
                <a:schemeClr val="accent1"/>
              </a:lnRef>
              <a:fillRef idx="0">
                <a:schemeClr val="accent1"/>
              </a:fillRef>
              <a:effectRef idx="1">
                <a:schemeClr val="accent1"/>
              </a:effectRef>
              <a:fontRef idx="minor">
                <a:schemeClr val="tx1"/>
              </a:fontRef>
            </p:style>
          </p:cxnSp>
          <p:pic>
            <p:nvPicPr>
              <p:cNvPr id="55" name="Imagen 54" descr="Gráfico, Gráfico radial&#10;&#10;Descripción generada automáticamente">
                <a:extLst>
                  <a:ext uri="{FF2B5EF4-FFF2-40B4-BE49-F238E27FC236}">
                    <a16:creationId xmlns:a16="http://schemas.microsoft.com/office/drawing/2014/main" id="{922EBBB8-B78E-9EBA-048D-6B2BAFDC007F}"/>
                  </a:ext>
                </a:extLst>
              </p:cNvPr>
              <p:cNvPicPr>
                <a:picLocks noChangeAspect="1"/>
              </p:cNvPicPr>
              <p:nvPr/>
            </p:nvPicPr>
            <p:blipFill rotWithShape="1">
              <a:blip r:embed="rId3">
                <a:extLst>
                  <a:ext uri="{28A0092B-C50C-407E-A947-70E740481C1C}">
                    <a14:useLocalDpi xmlns:a14="http://schemas.microsoft.com/office/drawing/2010/main" val="0"/>
                  </a:ext>
                </a:extLst>
              </a:blip>
              <a:srcRect l="51025" t="48969" r="38828" b="43918"/>
              <a:stretch/>
            </p:blipFill>
            <p:spPr>
              <a:xfrm>
                <a:off x="6135048" y="3972505"/>
                <a:ext cx="380403" cy="246490"/>
              </a:xfrm>
              <a:prstGeom prst="rect">
                <a:avLst/>
              </a:prstGeom>
            </p:spPr>
          </p:pic>
        </p:grpSp>
      </p:grpSp>
    </p:spTree>
    <p:extLst>
      <p:ext uri="{BB962C8B-B14F-4D97-AF65-F5344CB8AC3E}">
        <p14:creationId xmlns:p14="http://schemas.microsoft.com/office/powerpoint/2010/main" val="3587111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6" presetClass="emph" presetSubtype="0" repeatCount="indefinite" fill="hold" grpId="1" nodeType="afterEffect">
                                  <p:stCondLst>
                                    <p:cond delay="300"/>
                                  </p:stCondLst>
                                  <p:childTnLst>
                                    <p:animEffect transition="out" filter="fade">
                                      <p:cBhvr>
                                        <p:cTn id="15" dur="1000" tmFilter="0, 0; .2, .5; .8, .5; 1, 0"/>
                                        <p:tgtEl>
                                          <p:spTgt spid="12"/>
                                        </p:tgtEl>
                                      </p:cBhvr>
                                    </p:animEffect>
                                    <p:animScale>
                                      <p:cBhvr>
                                        <p:cTn id="16" dur="500" autoRev="1" fill="hold"/>
                                        <p:tgtEl>
                                          <p:spTgt spid="1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4.58333E-6 -7.40741E-7 L 0.27136 -7.40741E-7 " pathEditMode="relative" rAng="0" ptsTypes="AA">
                                      <p:cBhvr>
                                        <p:cTn id="20" dur="2000" fill="hold"/>
                                        <p:tgtEl>
                                          <p:spTgt spid="24"/>
                                        </p:tgtEl>
                                        <p:attrNameLst>
                                          <p:attrName>ppt_x</p:attrName>
                                          <p:attrName>ppt_y</p:attrName>
                                        </p:attrNameLst>
                                      </p:cBhvr>
                                      <p:rCtr x="135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0" name="!!Paso3">
            <a:extLst>
              <a:ext uri="{FF2B5EF4-FFF2-40B4-BE49-F238E27FC236}">
                <a16:creationId xmlns:a16="http://schemas.microsoft.com/office/drawing/2014/main" id="{4622B52D-9156-9C38-A4A1-5A8172E24F09}"/>
              </a:ext>
            </a:extLst>
          </p:cNvPr>
          <p:cNvGrpSpPr/>
          <p:nvPr/>
        </p:nvGrpSpPr>
        <p:grpSpPr>
          <a:xfrm>
            <a:off x="1920182" y="6196837"/>
            <a:ext cx="847383" cy="847383"/>
            <a:chOff x="3729600" y="2008800"/>
            <a:chExt cx="4732276" cy="4732276"/>
          </a:xfrm>
        </p:grpSpPr>
        <p:grpSp>
          <p:nvGrpSpPr>
            <p:cNvPr id="41" name="Grupo 40">
              <a:extLst>
                <a:ext uri="{FF2B5EF4-FFF2-40B4-BE49-F238E27FC236}">
                  <a16:creationId xmlns:a16="http://schemas.microsoft.com/office/drawing/2014/main" id="{2CF85B7B-806A-0293-7BFD-4B8BEC8F5D77}"/>
                </a:ext>
              </a:extLst>
            </p:cNvPr>
            <p:cNvGrpSpPr/>
            <p:nvPr/>
          </p:nvGrpSpPr>
          <p:grpSpPr>
            <a:xfrm>
              <a:off x="3729600" y="2008800"/>
              <a:ext cx="4732276" cy="4732276"/>
              <a:chOff x="3715038" y="1990632"/>
              <a:chExt cx="4732276" cy="4732276"/>
            </a:xfrm>
          </p:grpSpPr>
          <p:sp useBgFill="1">
            <p:nvSpPr>
              <p:cNvPr id="43" name="Elipse 42">
                <a:extLst>
                  <a:ext uri="{FF2B5EF4-FFF2-40B4-BE49-F238E27FC236}">
                    <a16:creationId xmlns:a16="http://schemas.microsoft.com/office/drawing/2014/main" id="{D304438F-4223-5763-C903-3DAB8E568A95}"/>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a:extLst>
                  <a:ext uri="{FF2B5EF4-FFF2-40B4-BE49-F238E27FC236}">
                    <a16:creationId xmlns:a16="http://schemas.microsoft.com/office/drawing/2014/main" id="{4B87EB34-9097-12A8-900E-F9FE4DFB3EA6}"/>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42" name="Imagen 41" descr="Gráfico radial&#10;&#10;Descripción generada automáticamente">
              <a:extLst>
                <a:ext uri="{FF2B5EF4-FFF2-40B4-BE49-F238E27FC236}">
                  <a16:creationId xmlns:a16="http://schemas.microsoft.com/office/drawing/2014/main" id="{BFFBB738-941E-869C-69A5-8ADF41C64CB7}"/>
                </a:ext>
              </a:extLst>
            </p:cNvPr>
            <p:cNvPicPr>
              <a:picLocks noChangeAspect="1"/>
            </p:cNvPicPr>
            <p:nvPr/>
          </p:nvPicPr>
          <p:blipFill rotWithShape="1">
            <a:blip r:embed="rId3">
              <a:extLst>
                <a:ext uri="{28A0092B-C50C-407E-A947-70E740481C1C}">
                  <a14:useLocalDpi xmlns:a14="http://schemas.microsoft.com/office/drawing/2010/main" val="0"/>
                </a:ext>
              </a:extLst>
            </a:blip>
            <a:srcRect l="3808" t="3305" r="6641" b="554"/>
            <a:stretch/>
          </p:blipFill>
          <p:spPr>
            <a:xfrm>
              <a:off x="4565601" y="2838138"/>
              <a:ext cx="3060274" cy="3073600"/>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62687" y="3135358"/>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78000" y="1690034"/>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2" name="CollinsRing">
            <a:extLst>
              <a:ext uri="{FF2B5EF4-FFF2-40B4-BE49-F238E27FC236}">
                <a16:creationId xmlns:a16="http://schemas.microsoft.com/office/drawing/2014/main" id="{0C7AC518-6630-7796-DC28-273760078462}"/>
              </a:ext>
            </a:extLst>
          </p:cNvPr>
          <p:cNvGrpSpPr/>
          <p:nvPr/>
        </p:nvGrpSpPr>
        <p:grpSpPr>
          <a:xfrm rot="21336474">
            <a:off x="-2824508" y="4095843"/>
            <a:ext cx="6073647" cy="6073647"/>
            <a:chOff x="3059176" y="408580"/>
            <a:chExt cx="6073647" cy="6073647"/>
          </a:xfrm>
        </p:grpSpPr>
        <p:sp>
          <p:nvSpPr>
            <p:cNvPr id="3" name="Elipse 2">
              <a:extLst>
                <a:ext uri="{FF2B5EF4-FFF2-40B4-BE49-F238E27FC236}">
                  <a16:creationId xmlns:a16="http://schemas.microsoft.com/office/drawing/2014/main" id="{BE5CF958-ADF1-482A-F934-92496C13B6F4}"/>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írculo: vacío 3">
              <a:extLst>
                <a:ext uri="{FF2B5EF4-FFF2-40B4-BE49-F238E27FC236}">
                  <a16:creationId xmlns:a16="http://schemas.microsoft.com/office/drawing/2014/main" id="{281889AB-C643-FE10-48D4-AEA3689159AC}"/>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 name="Imagen 4" descr="Gráfico&#10;&#10;Descripción generada automáticamente">
              <a:extLst>
                <a:ext uri="{FF2B5EF4-FFF2-40B4-BE49-F238E27FC236}">
                  <a16:creationId xmlns:a16="http://schemas.microsoft.com/office/drawing/2014/main" id="{3DC0E087-D242-4F9E-DDE6-7CA3E193A921}"/>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7" name="Imagen 6" descr="Gráfico, Gráfico radial&#10;&#10;Descripción generada automáticamente">
              <a:extLst>
                <a:ext uri="{FF2B5EF4-FFF2-40B4-BE49-F238E27FC236}">
                  <a16:creationId xmlns:a16="http://schemas.microsoft.com/office/drawing/2014/main" id="{CEC5488A-1E7B-8A8D-E743-D5A708CB2389}"/>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8" name="Imagen 7" descr="Gráfico radial&#10;&#10;Descripción generada automáticamente">
              <a:extLst>
                <a:ext uri="{FF2B5EF4-FFF2-40B4-BE49-F238E27FC236}">
                  <a16:creationId xmlns:a16="http://schemas.microsoft.com/office/drawing/2014/main" id="{10B29F20-1A14-D663-5027-D08B0E650A7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11" name="Imagen 10" descr="Gráfico, Gráfico radial&#10;&#10;Descripción generada automáticamente">
              <a:extLst>
                <a:ext uri="{FF2B5EF4-FFF2-40B4-BE49-F238E27FC236}">
                  <a16:creationId xmlns:a16="http://schemas.microsoft.com/office/drawing/2014/main" id="{613C10FD-48BD-0B5F-3F96-48BEC2CA7D4C}"/>
                </a:ext>
              </a:extLst>
            </p:cNvPr>
            <p:cNvPicPr>
              <a:picLocks noChangeAspect="1"/>
            </p:cNvPicPr>
            <p:nvPr/>
          </p:nvPicPr>
          <p:blipFill>
            <a:blip r:embed="rId12">
              <a:extLst>
                <a:ext uri="{BEBA8EAE-BF5A-486C-A8C5-ECC9F3942E4B}">
                  <a14:imgProps xmlns:a14="http://schemas.microsoft.com/office/drawing/2010/main">
                    <a14:imgLayer r:embed="rId13">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
        <p:nvSpPr>
          <p:cNvPr id="12" name="Marcador2">
            <a:extLst>
              <a:ext uri="{FF2B5EF4-FFF2-40B4-BE49-F238E27FC236}">
                <a16:creationId xmlns:a16="http://schemas.microsoft.com/office/drawing/2014/main" id="{15CD9420-830A-EF13-649F-77E44025774C}"/>
              </a:ext>
            </a:extLst>
          </p:cNvPr>
          <p:cNvSpPr/>
          <p:nvPr/>
        </p:nvSpPr>
        <p:spPr>
          <a:xfrm>
            <a:off x="812909" y="4579203"/>
            <a:ext cx="1712538" cy="1712538"/>
          </a:xfrm>
          <a:prstGeom prst="ellipse">
            <a:avLst/>
          </a:prstGeom>
          <a:noFill/>
          <a:ln w="63500">
            <a:solidFill>
              <a:schemeClr val="bg1">
                <a:lumMod val="85000"/>
              </a:schemeClr>
            </a:solidFill>
          </a:ln>
          <a:effectLst>
            <a:outerShdw blurRad="419100" sx="103000" sy="103000" algn="ctr"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9" name="Grupo 38">
            <a:extLst>
              <a:ext uri="{FF2B5EF4-FFF2-40B4-BE49-F238E27FC236}">
                <a16:creationId xmlns:a16="http://schemas.microsoft.com/office/drawing/2014/main" id="{783AF067-ABDA-C545-7F17-3BF6DEFDAB75}"/>
              </a:ext>
            </a:extLst>
          </p:cNvPr>
          <p:cNvGrpSpPr/>
          <p:nvPr/>
        </p:nvGrpSpPr>
        <p:grpSpPr>
          <a:xfrm>
            <a:off x="4622862" y="3190309"/>
            <a:ext cx="3316019" cy="975525"/>
            <a:chOff x="7962429" y="3321190"/>
            <a:chExt cx="3316019" cy="975525"/>
          </a:xfrm>
        </p:grpSpPr>
        <p:sp useBgFill="1">
          <p:nvSpPr>
            <p:cNvPr id="36" name="Rectángulo 35">
              <a:extLst>
                <a:ext uri="{FF2B5EF4-FFF2-40B4-BE49-F238E27FC236}">
                  <a16:creationId xmlns:a16="http://schemas.microsoft.com/office/drawing/2014/main" id="{4FD3AC20-C1B9-59AF-CABF-01F68C01C3E4}"/>
                </a:ext>
              </a:extLst>
            </p:cNvPr>
            <p:cNvSpPr/>
            <p:nvPr/>
          </p:nvSpPr>
          <p:spPr>
            <a:xfrm>
              <a:off x="7962429" y="3321190"/>
              <a:ext cx="3316019" cy="975525"/>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1AF7A172-406F-B19E-90A5-AC9F08E3E710}"/>
                    </a:ext>
                  </a:extLst>
                </p:cNvPr>
                <p:cNvSpPr txBox="1"/>
                <p:nvPr/>
              </p:nvSpPr>
              <p:spPr>
                <a:xfrm>
                  <a:off x="9061981" y="3436866"/>
                  <a:ext cx="1979283" cy="69512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es-ES" i="1" smtClean="0">
                                <a:solidFill>
                                  <a:schemeClr val="bg1"/>
                                </a:solidFill>
                                <a:effectLst>
                                  <a:outerShdw blurRad="38100" dist="38100" dir="2700000" algn="tl">
                                    <a:srgbClr val="000000">
                                      <a:alpha val="43137"/>
                                    </a:srgbClr>
                                  </a:outerShdw>
                                </a:effectLst>
                                <a:latin typeface="Cambria Math" panose="02040503050406030204" pitchFamily="18" charset="0"/>
                              </a:rPr>
                            </m:ctrlPr>
                          </m:eqArrPr>
                          <m:e>
                            <m:r>
                              <a:rPr lang="es-ES">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𝐴𝐸</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𝐴𝐶</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acc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acc>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m:t>
                                </m:r>
                              </m:sub>
                            </m:sSub>
                          </m:e>
                          <m:e>
                            <m:r>
                              <a:rPr lang="es-ES" b="0" i="0">
                                <a:solidFill>
                                  <a:schemeClr val="bg1"/>
                                </a:solidFill>
                                <a:effectLst>
                                  <a:outerShdw blurRad="38100" dist="38100" dir="2700000" algn="tl">
                                    <a:srgbClr val="000000">
                                      <a:alpha val="43137"/>
                                    </a:srgbClr>
                                  </a:outerShdw>
                                </a:effectLst>
                                <a:latin typeface="Cambria Math" panose="02040503050406030204" pitchFamily="18" charset="0"/>
                              </a:rPr>
                              <m:t>&amp;</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𝐶𝐸</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𝐴𝐶</m:t>
                                </m:r>
                              </m:sub>
                            </m:sSub>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acc>
                                  <m:accPr>
                                    <m:chr m:val="̃"/>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acc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𝑫</m:t>
                                    </m:r>
                                  </m:e>
                                </m:acc>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m:t>
                                </m:r>
                              </m:sub>
                            </m:sSub>
                          </m:e>
                        </m:eqArr>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34" name="CuadroTexto 33">
                  <a:extLst>
                    <a:ext uri="{FF2B5EF4-FFF2-40B4-BE49-F238E27FC236}">
                      <a16:creationId xmlns:a16="http://schemas.microsoft.com/office/drawing/2014/main" id="{1AF7A172-406F-B19E-90A5-AC9F08E3E710}"/>
                    </a:ext>
                  </a:extLst>
                </p:cNvPr>
                <p:cNvSpPr txBox="1">
                  <a:spLocks noRot="1" noChangeAspect="1" noMove="1" noResize="1" noEditPoints="1" noAdjustHandles="1" noChangeArrowheads="1" noChangeShapeType="1" noTextEdit="1"/>
                </p:cNvSpPr>
                <p:nvPr/>
              </p:nvSpPr>
              <p:spPr>
                <a:xfrm>
                  <a:off x="9061981" y="3436866"/>
                  <a:ext cx="1979283" cy="695127"/>
                </a:xfrm>
                <a:prstGeom prst="rect">
                  <a:avLst/>
                </a:prstGeom>
                <a:blipFill>
                  <a:blip r:embed="rId14"/>
                  <a:stretch>
                    <a:fillRect b="-877"/>
                  </a:stretch>
                </a:blipFill>
              </p:spPr>
              <p:txBody>
                <a:bodyPr/>
                <a:lstStyle/>
                <a:p>
                  <a:r>
                    <a:rPr lang="es-ES">
                      <a:noFill/>
                    </a:rPr>
                    <a:t> </a:t>
                  </a:r>
                </a:p>
              </p:txBody>
            </p:sp>
          </mc:Fallback>
        </mc:AlternateContent>
      </p:grpSp>
      <p:grpSp>
        <p:nvGrpSpPr>
          <p:cNvPr id="38" name="Grupo 37">
            <a:extLst>
              <a:ext uri="{FF2B5EF4-FFF2-40B4-BE49-F238E27FC236}">
                <a16:creationId xmlns:a16="http://schemas.microsoft.com/office/drawing/2014/main" id="{4E1F1AC9-BAFD-E788-FB70-03A172A6B784}"/>
              </a:ext>
            </a:extLst>
          </p:cNvPr>
          <p:cNvGrpSpPr/>
          <p:nvPr/>
        </p:nvGrpSpPr>
        <p:grpSpPr>
          <a:xfrm>
            <a:off x="4622861" y="4660080"/>
            <a:ext cx="3316019" cy="667657"/>
            <a:chOff x="7962428" y="4501915"/>
            <a:chExt cx="3316019" cy="667657"/>
          </a:xfrm>
        </p:grpSpPr>
        <p:sp useBgFill="1">
          <p:nvSpPr>
            <p:cNvPr id="37" name="Rectángulo 36">
              <a:extLst>
                <a:ext uri="{FF2B5EF4-FFF2-40B4-BE49-F238E27FC236}">
                  <a16:creationId xmlns:a16="http://schemas.microsoft.com/office/drawing/2014/main" id="{C6AD6641-8B9B-0F30-5483-21352B340C05}"/>
                </a:ext>
              </a:extLst>
            </p:cNvPr>
            <p:cNvSpPr/>
            <p:nvPr/>
          </p:nvSpPr>
          <p:spPr>
            <a:xfrm>
              <a:off x="7962428" y="4501915"/>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35" name="CuadroTexto 34">
                  <a:extLst>
                    <a:ext uri="{FF2B5EF4-FFF2-40B4-BE49-F238E27FC236}">
                      <a16:creationId xmlns:a16="http://schemas.microsoft.com/office/drawing/2014/main" id="{632B57BE-A83E-2666-47F2-41C80F4DAE94}"/>
                    </a:ext>
                  </a:extLst>
                </p:cNvPr>
                <p:cNvSpPr txBox="1"/>
                <p:nvPr/>
              </p:nvSpPr>
              <p:spPr>
                <a:xfrm>
                  <a:off x="9240924" y="4620949"/>
                  <a:ext cx="17441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1" i="1" smtClean="0">
                            <a:solidFill>
                              <a:schemeClr val="bg1"/>
                            </a:solidFill>
                            <a:effectLst>
                              <a:outerShdw blurRad="38100" dist="38100" dir="2700000" algn="tl">
                                <a:srgbClr val="000000">
                                  <a:alpha val="43137"/>
                                </a:srgbClr>
                              </a:outerShdw>
                            </a:effectLst>
                            <a:latin typeface="Cambria Math" panose="02040503050406030204" pitchFamily="18" charset="0"/>
                          </a:rPr>
                          <m:t>𝑬</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𝐴𝐸</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𝐶𝐸</m:t>
                            </m:r>
                          </m:sub>
                        </m:sSub>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35" name="CuadroTexto 34">
                  <a:extLst>
                    <a:ext uri="{FF2B5EF4-FFF2-40B4-BE49-F238E27FC236}">
                      <a16:creationId xmlns:a16="http://schemas.microsoft.com/office/drawing/2014/main" id="{632B57BE-A83E-2666-47F2-41C80F4DAE94}"/>
                    </a:ext>
                  </a:extLst>
                </p:cNvPr>
                <p:cNvSpPr txBox="1">
                  <a:spLocks noRot="1" noChangeAspect="1" noMove="1" noResize="1" noEditPoints="1" noAdjustHandles="1" noChangeArrowheads="1" noChangeShapeType="1" noTextEdit="1"/>
                </p:cNvSpPr>
                <p:nvPr/>
              </p:nvSpPr>
              <p:spPr>
                <a:xfrm>
                  <a:off x="9240924" y="4620949"/>
                  <a:ext cx="1744106" cy="369332"/>
                </a:xfrm>
                <a:prstGeom prst="rect">
                  <a:avLst/>
                </a:prstGeom>
                <a:blipFill>
                  <a:blip r:embed="rId15"/>
                  <a:stretch>
                    <a:fillRect b="-4918"/>
                  </a:stretch>
                </a:blipFill>
              </p:spPr>
              <p:txBody>
                <a:bodyPr/>
                <a:lstStyle/>
                <a:p>
                  <a:r>
                    <a:rPr lang="es-ES">
                      <a:noFill/>
                    </a:rPr>
                    <a:t> </a:t>
                  </a:r>
                </a:p>
              </p:txBody>
            </p:sp>
          </mc:Fallback>
        </mc:AlternateContent>
      </p:grpSp>
      <p:grpSp>
        <p:nvGrpSpPr>
          <p:cNvPr id="6" name="Grupo 5">
            <a:extLst>
              <a:ext uri="{FF2B5EF4-FFF2-40B4-BE49-F238E27FC236}">
                <a16:creationId xmlns:a16="http://schemas.microsoft.com/office/drawing/2014/main" id="{1F7A46BD-6ED5-8ED1-59D3-10FB4DA563D6}"/>
              </a:ext>
            </a:extLst>
          </p:cNvPr>
          <p:cNvGrpSpPr/>
          <p:nvPr/>
        </p:nvGrpSpPr>
        <p:grpSpPr>
          <a:xfrm>
            <a:off x="3729600" y="2008800"/>
            <a:ext cx="4732276" cy="4732276"/>
            <a:chOff x="3729600" y="2008800"/>
            <a:chExt cx="4732276" cy="4732276"/>
          </a:xfrm>
        </p:grpSpPr>
        <p:grpSp>
          <p:nvGrpSpPr>
            <p:cNvPr id="9" name="Grupo 8">
              <a:extLst>
                <a:ext uri="{FF2B5EF4-FFF2-40B4-BE49-F238E27FC236}">
                  <a16:creationId xmlns:a16="http://schemas.microsoft.com/office/drawing/2014/main" id="{BC89F057-35DC-28DE-996F-8A6FBB40AF72}"/>
                </a:ext>
              </a:extLst>
            </p:cNvPr>
            <p:cNvGrpSpPr/>
            <p:nvPr/>
          </p:nvGrpSpPr>
          <p:grpSpPr>
            <a:xfrm>
              <a:off x="3729600" y="2008800"/>
              <a:ext cx="4732276" cy="4732276"/>
              <a:chOff x="3715038" y="1990632"/>
              <a:chExt cx="4732276" cy="4732276"/>
            </a:xfrm>
          </p:grpSpPr>
          <p:sp useBgFill="1">
            <p:nvSpPr>
              <p:cNvPr id="25" name="Elipse 24">
                <a:extLst>
                  <a:ext uri="{FF2B5EF4-FFF2-40B4-BE49-F238E27FC236}">
                    <a16:creationId xmlns:a16="http://schemas.microsoft.com/office/drawing/2014/main" id="{19BD6F90-42A5-D788-030F-CE31737B501F}"/>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2B682E72-C832-168B-7A52-EF10E0A23C20}"/>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Imagen 9" descr="Gráfico, Gráfico radial&#10;&#10;Descripción generada automáticamente">
              <a:extLst>
                <a:ext uri="{FF2B5EF4-FFF2-40B4-BE49-F238E27FC236}">
                  <a16:creationId xmlns:a16="http://schemas.microsoft.com/office/drawing/2014/main" id="{4D94A884-BDDE-2896-4BB4-341B387727EC}"/>
                </a:ext>
              </a:extLst>
            </p:cNvPr>
            <p:cNvPicPr>
              <a:picLocks noChangeAspect="1"/>
            </p:cNvPicPr>
            <p:nvPr/>
          </p:nvPicPr>
          <p:blipFill rotWithShape="1">
            <a:blip r:embed="rId16">
              <a:extLst>
                <a:ext uri="{28A0092B-C50C-407E-A947-70E740481C1C}">
                  <a14:useLocalDpi xmlns:a14="http://schemas.microsoft.com/office/drawing/2010/main" val="0"/>
                </a:ext>
              </a:extLst>
            </a:blip>
            <a:srcRect l="4127" t="3182" r="6224" b="3060"/>
            <a:stretch/>
          </p:blipFill>
          <p:spPr>
            <a:xfrm>
              <a:off x="4566439" y="2896339"/>
              <a:ext cx="3059122" cy="2957198"/>
            </a:xfrm>
            <a:prstGeom prst="rect">
              <a:avLst/>
            </a:prstGeom>
          </p:spPr>
        </p:pic>
      </p:grpSp>
    </p:spTree>
    <p:extLst>
      <p:ext uri="{BB962C8B-B14F-4D97-AF65-F5344CB8AC3E}">
        <p14:creationId xmlns:p14="http://schemas.microsoft.com/office/powerpoint/2010/main" val="2046936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8"/>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26" presetClass="emph" presetSubtype="0" repeatCount="indefinite" fill="hold" grpId="1" nodeType="afterEffect">
                                  <p:stCondLst>
                                    <p:cond delay="300"/>
                                  </p:stCondLst>
                                  <p:childTnLst>
                                    <p:animEffect transition="out" filter="fade">
                                      <p:cBhvr>
                                        <p:cTn id="18" dur="1000" tmFilter="0, 0; .2, .5; .8, .5; 1, 0"/>
                                        <p:tgtEl>
                                          <p:spTgt spid="12"/>
                                        </p:tgtEl>
                                      </p:cBhvr>
                                    </p:animEffect>
                                    <p:animScale>
                                      <p:cBhvr>
                                        <p:cTn id="19" dur="500" autoRev="1" fill="hold"/>
                                        <p:tgtEl>
                                          <p:spTgt spid="1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4.16667E-6 -2.59259E-6 L 0.26706 -2.59259E-6 " pathEditMode="relative" rAng="0" ptsTypes="AA">
                                      <p:cBhvr>
                                        <p:cTn id="23" dur="2000" fill="hold"/>
                                        <p:tgtEl>
                                          <p:spTgt spid="39"/>
                                        </p:tgtEl>
                                        <p:attrNameLst>
                                          <p:attrName>ppt_x</p:attrName>
                                          <p:attrName>ppt_y</p:attrName>
                                        </p:attrNameLst>
                                      </p:cBhvr>
                                      <p:rCtr x="13346"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4.16667E-6 -2.59259E-6 L 0.26706 -2.59259E-6 " pathEditMode="relative" rAng="0" ptsTypes="AA">
                                      <p:cBhvr>
                                        <p:cTn id="27" dur="2000" fill="hold"/>
                                        <p:tgtEl>
                                          <p:spTgt spid="38"/>
                                        </p:tgtEl>
                                        <p:attrNameLst>
                                          <p:attrName>ppt_x</p:attrName>
                                          <p:attrName>ppt_y</p:attrName>
                                        </p:attrNameLst>
                                      </p:cBhvr>
                                      <p:rCtr x="1334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7" name="!!Paso4">
            <a:extLst>
              <a:ext uri="{FF2B5EF4-FFF2-40B4-BE49-F238E27FC236}">
                <a16:creationId xmlns:a16="http://schemas.microsoft.com/office/drawing/2014/main" id="{2CA8BB0E-CA56-B30B-D84A-1518A86A2B1A}"/>
              </a:ext>
            </a:extLst>
          </p:cNvPr>
          <p:cNvGrpSpPr/>
          <p:nvPr/>
        </p:nvGrpSpPr>
        <p:grpSpPr>
          <a:xfrm>
            <a:off x="1905935" y="6176320"/>
            <a:ext cx="851925" cy="851925"/>
            <a:chOff x="3729600" y="2008800"/>
            <a:chExt cx="4732276" cy="4732276"/>
          </a:xfrm>
        </p:grpSpPr>
        <p:grpSp>
          <p:nvGrpSpPr>
            <p:cNvPr id="28" name="Grupo 27">
              <a:extLst>
                <a:ext uri="{FF2B5EF4-FFF2-40B4-BE49-F238E27FC236}">
                  <a16:creationId xmlns:a16="http://schemas.microsoft.com/office/drawing/2014/main" id="{5A71E84A-D539-556F-6443-BACFDA386CB1}"/>
                </a:ext>
              </a:extLst>
            </p:cNvPr>
            <p:cNvGrpSpPr/>
            <p:nvPr/>
          </p:nvGrpSpPr>
          <p:grpSpPr>
            <a:xfrm>
              <a:off x="3729600" y="2008800"/>
              <a:ext cx="4732276" cy="4732276"/>
              <a:chOff x="3715038" y="1990632"/>
              <a:chExt cx="4732276" cy="4732276"/>
            </a:xfrm>
          </p:grpSpPr>
          <p:sp useBgFill="1">
            <p:nvSpPr>
              <p:cNvPr id="30" name="Elipse 29">
                <a:extLst>
                  <a:ext uri="{FF2B5EF4-FFF2-40B4-BE49-F238E27FC236}">
                    <a16:creationId xmlns:a16="http://schemas.microsoft.com/office/drawing/2014/main" id="{3AA8B601-30C8-0749-3DC3-79C3CAEA15C1}"/>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32">
                <a:extLst>
                  <a:ext uri="{FF2B5EF4-FFF2-40B4-BE49-F238E27FC236}">
                    <a16:creationId xmlns:a16="http://schemas.microsoft.com/office/drawing/2014/main" id="{A7949C82-5BDF-6C78-BB29-A7EBDD81B01F}"/>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29" name="Imagen 28" descr="Gráfico, Gráfico radial&#10;&#10;Descripción generada automáticamente">
              <a:extLst>
                <a:ext uri="{FF2B5EF4-FFF2-40B4-BE49-F238E27FC236}">
                  <a16:creationId xmlns:a16="http://schemas.microsoft.com/office/drawing/2014/main" id="{7528594A-1C11-725E-D80B-F3067A531275}"/>
                </a:ext>
              </a:extLst>
            </p:cNvPr>
            <p:cNvPicPr>
              <a:picLocks noChangeAspect="1"/>
            </p:cNvPicPr>
            <p:nvPr/>
          </p:nvPicPr>
          <p:blipFill rotWithShape="1">
            <a:blip r:embed="rId3">
              <a:extLst>
                <a:ext uri="{28A0092B-C50C-407E-A947-70E740481C1C}">
                  <a14:useLocalDpi xmlns:a14="http://schemas.microsoft.com/office/drawing/2010/main" val="0"/>
                </a:ext>
              </a:extLst>
            </a:blip>
            <a:srcRect l="4564" t="1886" r="5324" b="1753"/>
            <a:stretch/>
          </p:blipFill>
          <p:spPr>
            <a:xfrm>
              <a:off x="4574357" y="2820149"/>
              <a:ext cx="3042762" cy="3109578"/>
            </a:xfrm>
            <a:prstGeom prst="rect">
              <a:avLst/>
            </a:prstGeom>
          </p:spPr>
        </p:pic>
      </p:grpSp>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4">
            <a:extLst>
              <a:ext uri="{BEBA8EAE-BF5A-486C-A8C5-ECC9F3942E4B}">
                <a14:imgProps xmlns:a14="http://schemas.microsoft.com/office/drawing/2010/main">
                  <a14:imgLayer r:embed="rId5">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62687" y="3135358"/>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78000" y="1690034"/>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2" name="CollinsRing">
            <a:extLst>
              <a:ext uri="{FF2B5EF4-FFF2-40B4-BE49-F238E27FC236}">
                <a16:creationId xmlns:a16="http://schemas.microsoft.com/office/drawing/2014/main" id="{0C7AC518-6630-7796-DC28-273760078462}"/>
              </a:ext>
            </a:extLst>
          </p:cNvPr>
          <p:cNvGrpSpPr/>
          <p:nvPr/>
        </p:nvGrpSpPr>
        <p:grpSpPr>
          <a:xfrm rot="18618960">
            <a:off x="-2824508" y="4095843"/>
            <a:ext cx="6073647" cy="6073647"/>
            <a:chOff x="3059176" y="408580"/>
            <a:chExt cx="6073647" cy="6073647"/>
          </a:xfrm>
        </p:grpSpPr>
        <p:sp>
          <p:nvSpPr>
            <p:cNvPr id="3" name="Elipse 2">
              <a:extLst>
                <a:ext uri="{FF2B5EF4-FFF2-40B4-BE49-F238E27FC236}">
                  <a16:creationId xmlns:a16="http://schemas.microsoft.com/office/drawing/2014/main" id="{BE5CF958-ADF1-482A-F934-92496C13B6F4}"/>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írculo: vacío 3">
              <a:extLst>
                <a:ext uri="{FF2B5EF4-FFF2-40B4-BE49-F238E27FC236}">
                  <a16:creationId xmlns:a16="http://schemas.microsoft.com/office/drawing/2014/main" id="{281889AB-C643-FE10-48D4-AEA3689159AC}"/>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 name="Imagen 4" descr="Gráfico&#10;&#10;Descripción generada automáticamente">
              <a:extLst>
                <a:ext uri="{FF2B5EF4-FFF2-40B4-BE49-F238E27FC236}">
                  <a16:creationId xmlns:a16="http://schemas.microsoft.com/office/drawing/2014/main" id="{3DC0E087-D242-4F9E-DDE6-7CA3E193A921}"/>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7" name="Imagen 6" descr="Gráfico, Gráfico radial&#10;&#10;Descripción generada automáticamente">
              <a:extLst>
                <a:ext uri="{FF2B5EF4-FFF2-40B4-BE49-F238E27FC236}">
                  <a16:creationId xmlns:a16="http://schemas.microsoft.com/office/drawing/2014/main" id="{CEC5488A-1E7B-8A8D-E743-D5A708CB2389}"/>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8" name="Imagen 7" descr="Gráfico radial&#10;&#10;Descripción generada automáticamente">
              <a:extLst>
                <a:ext uri="{FF2B5EF4-FFF2-40B4-BE49-F238E27FC236}">
                  <a16:creationId xmlns:a16="http://schemas.microsoft.com/office/drawing/2014/main" id="{10B29F20-1A14-D663-5027-D08B0E650A7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11" name="Imagen 10" descr="Gráfico, Gráfico radial&#10;&#10;Descripción generada automáticamente">
              <a:extLst>
                <a:ext uri="{FF2B5EF4-FFF2-40B4-BE49-F238E27FC236}">
                  <a16:creationId xmlns:a16="http://schemas.microsoft.com/office/drawing/2014/main" id="{613C10FD-48BD-0B5F-3F96-48BEC2CA7D4C}"/>
                </a:ext>
              </a:extLst>
            </p:cNvPr>
            <p:cNvPicPr>
              <a:picLocks noChangeAspect="1"/>
            </p:cNvPicPr>
            <p:nvPr/>
          </p:nvPicPr>
          <p:blipFill>
            <a:blip r:embed="rId12">
              <a:extLst>
                <a:ext uri="{BEBA8EAE-BF5A-486C-A8C5-ECC9F3942E4B}">
                  <a14:imgProps xmlns:a14="http://schemas.microsoft.com/office/drawing/2010/main">
                    <a14:imgLayer r:embed="rId13">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
        <p:nvSpPr>
          <p:cNvPr id="12" name="Marcador3">
            <a:extLst>
              <a:ext uri="{FF2B5EF4-FFF2-40B4-BE49-F238E27FC236}">
                <a16:creationId xmlns:a16="http://schemas.microsoft.com/office/drawing/2014/main" id="{15CD9420-830A-EF13-649F-77E44025774C}"/>
              </a:ext>
            </a:extLst>
          </p:cNvPr>
          <p:cNvSpPr/>
          <p:nvPr/>
        </p:nvSpPr>
        <p:spPr>
          <a:xfrm>
            <a:off x="812909" y="4579203"/>
            <a:ext cx="1712538" cy="1712538"/>
          </a:xfrm>
          <a:prstGeom prst="ellipse">
            <a:avLst/>
          </a:prstGeom>
          <a:noFill/>
          <a:ln w="63500">
            <a:solidFill>
              <a:schemeClr val="bg1">
                <a:lumMod val="85000"/>
              </a:schemeClr>
            </a:solidFill>
          </a:ln>
          <a:effectLst>
            <a:outerShdw blurRad="419100" sx="103000" sy="103000" algn="ctr"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4" name="Grupo 23">
            <a:extLst>
              <a:ext uri="{FF2B5EF4-FFF2-40B4-BE49-F238E27FC236}">
                <a16:creationId xmlns:a16="http://schemas.microsoft.com/office/drawing/2014/main" id="{C49FA4D6-555E-D46F-F532-C5CD4DF55715}"/>
              </a:ext>
            </a:extLst>
          </p:cNvPr>
          <p:cNvGrpSpPr/>
          <p:nvPr/>
        </p:nvGrpSpPr>
        <p:grpSpPr>
          <a:xfrm>
            <a:off x="4819273" y="4041109"/>
            <a:ext cx="3316019" cy="667657"/>
            <a:chOff x="8063072" y="3942187"/>
            <a:chExt cx="3316019" cy="667657"/>
          </a:xfrm>
        </p:grpSpPr>
        <p:sp useBgFill="1">
          <p:nvSpPr>
            <p:cNvPr id="21" name="Rectángulo 20">
              <a:extLst>
                <a:ext uri="{FF2B5EF4-FFF2-40B4-BE49-F238E27FC236}">
                  <a16:creationId xmlns:a16="http://schemas.microsoft.com/office/drawing/2014/main" id="{7E0D3DEA-EA12-73E0-46FA-9B50D70C88F4}"/>
                </a:ext>
              </a:extLst>
            </p:cNvPr>
            <p:cNvSpPr/>
            <p:nvPr/>
          </p:nvSpPr>
          <p:spPr>
            <a:xfrm>
              <a:off x="8063072" y="3942187"/>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4A9F6536-A320-0570-38B7-6BBA6BC227C6}"/>
                    </a:ext>
                  </a:extLst>
                </p:cNvPr>
                <p:cNvSpPr txBox="1"/>
                <p:nvPr/>
              </p:nvSpPr>
              <p:spPr>
                <a:xfrm>
                  <a:off x="9525307" y="4091349"/>
                  <a:ext cx="16193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1" i="1" smtClean="0">
                            <a:solidFill>
                              <a:schemeClr val="bg1"/>
                            </a:solidFill>
                            <a:effectLst>
                              <a:outerShdw blurRad="38100" dist="38100" dir="2700000" algn="tl">
                                <a:srgbClr val="000000">
                                  <a:alpha val="43137"/>
                                </a:srgbClr>
                              </a:outerShdw>
                            </a:effectLst>
                            <a:latin typeface="Cambria Math" panose="02040503050406030204" pitchFamily="18" charset="0"/>
                          </a:rPr>
                          <m:t>𝑪</m:t>
                        </m:r>
                        <m:r>
                          <a:rPr lang="es-ES"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𝒂</m:t>
                        </m:r>
                        <m:r>
                          <a:rPr lang="es-ES"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𝒄</m:t>
                        </m:r>
                        <m:r>
                          <a:rPr lang="es-ES"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𝒆</m:t>
                        </m:r>
                      </m:oMath>
                    </m:oMathPara>
                  </a14:m>
                  <a:endParaRPr lang="es-ES" b="1" dirty="0">
                    <a:solidFill>
                      <a:schemeClr val="bg1"/>
                    </a:solidFill>
                    <a:effectLst>
                      <a:outerShdw blurRad="38100" dist="38100" dir="2700000" algn="tl">
                        <a:srgbClr val="000000">
                          <a:alpha val="43137"/>
                        </a:srgbClr>
                      </a:outerShdw>
                    </a:effectLst>
                  </a:endParaRPr>
                </a:p>
              </p:txBody>
            </p:sp>
          </mc:Choice>
          <mc:Fallback xmlns="">
            <p:sp>
              <p:nvSpPr>
                <p:cNvPr id="20" name="CuadroTexto 19">
                  <a:extLst>
                    <a:ext uri="{FF2B5EF4-FFF2-40B4-BE49-F238E27FC236}">
                      <a16:creationId xmlns:a16="http://schemas.microsoft.com/office/drawing/2014/main" id="{4A9F6536-A320-0570-38B7-6BBA6BC227C6}"/>
                    </a:ext>
                  </a:extLst>
                </p:cNvPr>
                <p:cNvSpPr txBox="1">
                  <a:spLocks noRot="1" noChangeAspect="1" noMove="1" noResize="1" noEditPoints="1" noAdjustHandles="1" noChangeArrowheads="1" noChangeShapeType="1" noTextEdit="1"/>
                </p:cNvSpPr>
                <p:nvPr/>
              </p:nvSpPr>
              <p:spPr>
                <a:xfrm>
                  <a:off x="9525307" y="4091349"/>
                  <a:ext cx="1619348" cy="369332"/>
                </a:xfrm>
                <a:prstGeom prst="rect">
                  <a:avLst/>
                </a:prstGeom>
                <a:blipFill>
                  <a:blip r:embed="rId14"/>
                  <a:stretch>
                    <a:fillRect/>
                  </a:stretch>
                </a:blipFill>
              </p:spPr>
              <p:txBody>
                <a:bodyPr/>
                <a:lstStyle/>
                <a:p>
                  <a:r>
                    <a:rPr lang="es-ES">
                      <a:noFill/>
                    </a:rPr>
                    <a:t> </a:t>
                  </a:r>
                </a:p>
              </p:txBody>
            </p:sp>
          </mc:Fallback>
        </mc:AlternateContent>
      </p:grpSp>
      <p:grpSp>
        <p:nvGrpSpPr>
          <p:cNvPr id="14" name="!!Paso3">
            <a:extLst>
              <a:ext uri="{FF2B5EF4-FFF2-40B4-BE49-F238E27FC236}">
                <a16:creationId xmlns:a16="http://schemas.microsoft.com/office/drawing/2014/main" id="{F043D576-03A9-58E0-7F61-0108BA71FCEF}"/>
              </a:ext>
            </a:extLst>
          </p:cNvPr>
          <p:cNvGrpSpPr/>
          <p:nvPr/>
        </p:nvGrpSpPr>
        <p:grpSpPr>
          <a:xfrm>
            <a:off x="3729600" y="2008800"/>
            <a:ext cx="4732276" cy="4732276"/>
            <a:chOff x="3729600" y="2008800"/>
            <a:chExt cx="4732276" cy="4732276"/>
          </a:xfrm>
        </p:grpSpPr>
        <p:grpSp>
          <p:nvGrpSpPr>
            <p:cNvPr id="15" name="Grupo 14">
              <a:extLst>
                <a:ext uri="{FF2B5EF4-FFF2-40B4-BE49-F238E27FC236}">
                  <a16:creationId xmlns:a16="http://schemas.microsoft.com/office/drawing/2014/main" id="{FDC0F94A-FE44-4394-1928-62AF2DFF1816}"/>
                </a:ext>
              </a:extLst>
            </p:cNvPr>
            <p:cNvGrpSpPr/>
            <p:nvPr/>
          </p:nvGrpSpPr>
          <p:grpSpPr>
            <a:xfrm>
              <a:off x="3729600" y="2008800"/>
              <a:ext cx="4732276" cy="4732276"/>
              <a:chOff x="3715038" y="1990632"/>
              <a:chExt cx="4732276" cy="4732276"/>
            </a:xfrm>
          </p:grpSpPr>
          <p:sp useBgFill="1">
            <p:nvSpPr>
              <p:cNvPr id="18" name="Elipse 17">
                <a:extLst>
                  <a:ext uri="{FF2B5EF4-FFF2-40B4-BE49-F238E27FC236}">
                    <a16:creationId xmlns:a16="http://schemas.microsoft.com/office/drawing/2014/main" id="{FF7EE4C1-753A-9B43-060A-3CA4D9CF3202}"/>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a:extLst>
                  <a:ext uri="{FF2B5EF4-FFF2-40B4-BE49-F238E27FC236}">
                    <a16:creationId xmlns:a16="http://schemas.microsoft.com/office/drawing/2014/main" id="{F9079D59-4E79-2D7C-70A1-3A3D040D7377}"/>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7" name="Imagen 16" descr="Gráfico radial&#10;&#10;Descripción generada automáticamente">
              <a:extLst>
                <a:ext uri="{FF2B5EF4-FFF2-40B4-BE49-F238E27FC236}">
                  <a16:creationId xmlns:a16="http://schemas.microsoft.com/office/drawing/2014/main" id="{DFEA6CA6-B14C-942F-BD10-D89544D9BCF7}"/>
                </a:ext>
              </a:extLst>
            </p:cNvPr>
            <p:cNvPicPr>
              <a:picLocks noChangeAspect="1"/>
            </p:cNvPicPr>
            <p:nvPr/>
          </p:nvPicPr>
          <p:blipFill rotWithShape="1">
            <a:blip r:embed="rId15">
              <a:extLst>
                <a:ext uri="{28A0092B-C50C-407E-A947-70E740481C1C}">
                  <a14:useLocalDpi xmlns:a14="http://schemas.microsoft.com/office/drawing/2010/main" val="0"/>
                </a:ext>
              </a:extLst>
            </a:blip>
            <a:srcRect l="3808" t="3305" r="6641" b="554"/>
            <a:stretch/>
          </p:blipFill>
          <p:spPr>
            <a:xfrm>
              <a:off x="4565601" y="2838138"/>
              <a:ext cx="3060274" cy="3073600"/>
            </a:xfrm>
            <a:prstGeom prst="rect">
              <a:avLst/>
            </a:prstGeom>
          </p:spPr>
        </p:pic>
      </p:grpSp>
    </p:spTree>
    <p:extLst>
      <p:ext uri="{BB962C8B-B14F-4D97-AF65-F5344CB8AC3E}">
        <p14:creationId xmlns:p14="http://schemas.microsoft.com/office/powerpoint/2010/main" val="3993280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p:cTn id="10" dur="500" fill="hold"/>
                                        <p:tgtEl>
                                          <p:spTgt spid="12"/>
                                        </p:tgtEl>
                                        <p:attrNameLst>
                                          <p:attrName>ppt_w</p:attrName>
                                        </p:attrNameLst>
                                      </p:cBhvr>
                                      <p:tavLst>
                                        <p:tav tm="0">
                                          <p:val>
                                            <p:fltVal val="0"/>
                                          </p:val>
                                        </p:tav>
                                        <p:tav tm="100000">
                                          <p:val>
                                            <p:strVal val="#ppt_w"/>
                                          </p:val>
                                        </p:tav>
                                      </p:tavLst>
                                    </p:anim>
                                    <p:anim calcmode="lin" valueType="num">
                                      <p:cBhvr>
                                        <p:cTn id="11" dur="500" fill="hold"/>
                                        <p:tgtEl>
                                          <p:spTgt spid="12"/>
                                        </p:tgtEl>
                                        <p:attrNameLst>
                                          <p:attrName>ppt_h</p:attrName>
                                        </p:attrNameLst>
                                      </p:cBhvr>
                                      <p:tavLst>
                                        <p:tav tm="0">
                                          <p:val>
                                            <p:fltVal val="0"/>
                                          </p:val>
                                        </p:tav>
                                        <p:tav tm="100000">
                                          <p:val>
                                            <p:strVal val="#ppt_h"/>
                                          </p:val>
                                        </p:tav>
                                      </p:tavLst>
                                    </p:anim>
                                    <p:animEffect transition="in" filter="fade">
                                      <p:cBhvr>
                                        <p:cTn id="12" dur="500"/>
                                        <p:tgtEl>
                                          <p:spTgt spid="12"/>
                                        </p:tgtEl>
                                      </p:cBhvr>
                                    </p:animEffect>
                                  </p:childTnLst>
                                </p:cTn>
                              </p:par>
                            </p:childTnLst>
                          </p:cTn>
                        </p:par>
                        <p:par>
                          <p:cTn id="13" fill="hold">
                            <p:stCondLst>
                              <p:cond delay="500"/>
                            </p:stCondLst>
                            <p:childTnLst>
                              <p:par>
                                <p:cTn id="14" presetID="26" presetClass="emph" presetSubtype="0" repeatCount="indefinite" fill="hold" grpId="1" nodeType="afterEffect">
                                  <p:stCondLst>
                                    <p:cond delay="300"/>
                                  </p:stCondLst>
                                  <p:childTnLst>
                                    <p:animEffect transition="out" filter="fade">
                                      <p:cBhvr>
                                        <p:cTn id="15" dur="1000" tmFilter="0, 0; .2, .5; .8, .5; 1, 0"/>
                                        <p:tgtEl>
                                          <p:spTgt spid="12"/>
                                        </p:tgtEl>
                                      </p:cBhvr>
                                    </p:animEffect>
                                    <p:animScale>
                                      <p:cBhvr>
                                        <p:cTn id="16" dur="500" autoRev="1" fill="hold"/>
                                        <p:tgtEl>
                                          <p:spTgt spid="12"/>
                                        </p:tgtEl>
                                      </p:cBhvr>
                                      <p:by x="105000" y="105000"/>
                                    </p:animScale>
                                  </p:childTnLst>
                                </p:cTn>
                              </p:par>
                            </p:childTnLst>
                          </p:cTn>
                        </p:par>
                      </p:childTnLst>
                    </p:cTn>
                  </p:par>
                  <p:par>
                    <p:cTn id="17" fill="hold">
                      <p:stCondLst>
                        <p:cond delay="indefinite"/>
                      </p:stCondLst>
                      <p:childTnLst>
                        <p:par>
                          <p:cTn id="18" fill="hold">
                            <p:stCondLst>
                              <p:cond delay="0"/>
                            </p:stCondLst>
                            <p:childTnLst>
                              <p:par>
                                <p:cTn id="19" presetID="63" presetClass="path" presetSubtype="0" accel="50000" decel="50000" fill="hold" nodeType="clickEffect">
                                  <p:stCondLst>
                                    <p:cond delay="0"/>
                                  </p:stCondLst>
                                  <p:childTnLst>
                                    <p:animMotion origin="layout" path="M 0 -2.96296E-6 L 0.2388 -2.96296E-6 " pathEditMode="relative" rAng="0" ptsTypes="AA">
                                      <p:cBhvr>
                                        <p:cTn id="20" dur="2000" fill="hold"/>
                                        <p:tgtEl>
                                          <p:spTgt spid="24"/>
                                        </p:tgtEl>
                                        <p:attrNameLst>
                                          <p:attrName>ppt_x</p:attrName>
                                          <p:attrName>ppt_y</p:attrName>
                                        </p:attrNameLst>
                                      </p:cBhvr>
                                      <p:rCtr x="1194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Imagen 22" descr="Dunas del desierto con dibujos de líneas">
            <a:extLst>
              <a:ext uri="{FF2B5EF4-FFF2-40B4-BE49-F238E27FC236}">
                <a16:creationId xmlns:a16="http://schemas.microsoft.com/office/drawing/2014/main" id="{E0F28A03-23AB-73BE-A9B3-1E8FA8FEDA18}"/>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sharpenSoften amount="-1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2" name="Grupo 31">
            <a:extLst>
              <a:ext uri="{FF2B5EF4-FFF2-40B4-BE49-F238E27FC236}">
                <a16:creationId xmlns:a16="http://schemas.microsoft.com/office/drawing/2014/main" id="{C91D7145-AEA5-F568-1CFE-3FDCC5DC6982}"/>
              </a:ext>
            </a:extLst>
          </p:cNvPr>
          <p:cNvGrpSpPr/>
          <p:nvPr/>
        </p:nvGrpSpPr>
        <p:grpSpPr>
          <a:xfrm>
            <a:off x="-3033969" y="2414200"/>
            <a:ext cx="3391618" cy="581819"/>
            <a:chOff x="-55489" y="1630172"/>
            <a:chExt cx="3180437" cy="581819"/>
          </a:xfrm>
        </p:grpSpPr>
        <p:sp>
          <p:nvSpPr>
            <p:cNvPr id="31" name="Rectángulo: esquinas superiores redondeadas 30">
              <a:extLst>
                <a:ext uri="{FF2B5EF4-FFF2-40B4-BE49-F238E27FC236}">
                  <a16:creationId xmlns:a16="http://schemas.microsoft.com/office/drawing/2014/main" id="{E800AD78-2FA6-74A8-052A-297246DE663D}"/>
                </a:ext>
              </a:extLst>
            </p:cNvPr>
            <p:cNvSpPr/>
            <p:nvPr/>
          </p:nvSpPr>
          <p:spPr>
            <a:xfrm rot="5400000">
              <a:off x="1243820" y="330863"/>
              <a:ext cx="581819" cy="3180437"/>
            </a:xfrm>
            <a:prstGeom prst="round2SameRect">
              <a:avLst>
                <a:gd name="adj1" fmla="val 50000"/>
                <a:gd name="adj2" fmla="val 0"/>
              </a:avLst>
            </a:prstGeom>
            <a:solidFill>
              <a:schemeClr val="tx1">
                <a:lumMod val="75000"/>
                <a:lumOff val="25000"/>
              </a:schemeClr>
            </a:solid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D1245EB4-09E2-EA18-A8BD-98D42B1BC8C2}"/>
                </a:ext>
              </a:extLst>
            </p:cNvPr>
            <p:cNvSpPr txBox="1"/>
            <p:nvPr/>
          </p:nvSpPr>
          <p:spPr>
            <a:xfrm>
              <a:off x="118965" y="1682944"/>
              <a:ext cx="2777669" cy="461665"/>
            </a:xfrm>
            <a:prstGeom prst="rect">
              <a:avLst/>
            </a:prstGeom>
            <a:noFill/>
          </p:spPr>
          <p:txBody>
            <a:bodyPr wrap="square" rtlCol="0">
              <a:spAutoFit/>
            </a:bodyPr>
            <a:lstStyle/>
            <a:p>
              <a:r>
                <a:rPr lang="es-ES" sz="2400" i="1" dirty="0">
                  <a:solidFill>
                    <a:schemeClr val="bg1"/>
                  </a:solidFill>
                  <a:latin typeface="Avenir Next LT Pro" panose="020B0504020202020204" pitchFamily="34" charset="0"/>
                </a:rPr>
                <a:t>Vector GA </a:t>
              </a:r>
              <a:r>
                <a:rPr lang="es-ES" sz="2400" i="1" dirty="0" err="1">
                  <a:solidFill>
                    <a:schemeClr val="bg1"/>
                  </a:solidFill>
                  <a:latin typeface="Avenir Next LT Pro" panose="020B0504020202020204" pitchFamily="34" charset="0"/>
                </a:rPr>
                <a:t>Method</a:t>
              </a:r>
              <a:endParaRPr lang="es-ES" sz="2400" i="1" dirty="0">
                <a:solidFill>
                  <a:schemeClr val="bg1"/>
                </a:solidFill>
                <a:latin typeface="Avenir Next LT Pro" panose="020B0504020202020204" pitchFamily="34" charset="0"/>
              </a:endParaRPr>
            </a:p>
          </p:txBody>
        </p:sp>
      </p:grpSp>
      <p:grpSp>
        <p:nvGrpSpPr>
          <p:cNvPr id="46" name="Grupo 45">
            <a:extLst>
              <a:ext uri="{FF2B5EF4-FFF2-40B4-BE49-F238E27FC236}">
                <a16:creationId xmlns:a16="http://schemas.microsoft.com/office/drawing/2014/main" id="{70CF76D7-1ECA-8D4E-FD7F-5895EE4EC486}"/>
              </a:ext>
            </a:extLst>
          </p:cNvPr>
          <p:cNvGrpSpPr/>
          <p:nvPr/>
        </p:nvGrpSpPr>
        <p:grpSpPr>
          <a:xfrm>
            <a:off x="-3062687" y="3135358"/>
            <a:ext cx="3391618" cy="581819"/>
            <a:chOff x="-55489" y="1630172"/>
            <a:chExt cx="3180437" cy="581819"/>
          </a:xfrm>
          <a:solidFill>
            <a:schemeClr val="tx1">
              <a:lumMod val="85000"/>
              <a:lumOff val="15000"/>
            </a:schemeClr>
          </a:solidFill>
        </p:grpSpPr>
        <p:sp>
          <p:nvSpPr>
            <p:cNvPr id="47" name="Rectángulo: esquinas superiores redondeadas 46">
              <a:extLst>
                <a:ext uri="{FF2B5EF4-FFF2-40B4-BE49-F238E27FC236}">
                  <a16:creationId xmlns:a16="http://schemas.microsoft.com/office/drawing/2014/main" id="{7563BBAE-6919-2F30-10DC-46EB02F52BF6}"/>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2E122B44-651D-EE2D-A59F-E323785A0EFE}"/>
                </a:ext>
              </a:extLst>
            </p:cNvPr>
            <p:cNvSpPr txBox="1"/>
            <p:nvPr/>
          </p:nvSpPr>
          <p:spPr>
            <a:xfrm>
              <a:off x="-37159" y="1711221"/>
              <a:ext cx="3005983"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Cassini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grpSp>
        <p:nvGrpSpPr>
          <p:cNvPr id="49" name="Grupo 48">
            <a:extLst>
              <a:ext uri="{FF2B5EF4-FFF2-40B4-BE49-F238E27FC236}">
                <a16:creationId xmlns:a16="http://schemas.microsoft.com/office/drawing/2014/main" id="{40708476-65CE-7DA9-65C8-D1B88641F8EB}"/>
              </a:ext>
            </a:extLst>
          </p:cNvPr>
          <p:cNvGrpSpPr/>
          <p:nvPr/>
        </p:nvGrpSpPr>
        <p:grpSpPr>
          <a:xfrm>
            <a:off x="-78000" y="1690034"/>
            <a:ext cx="3391618" cy="581819"/>
            <a:chOff x="-55489" y="1630172"/>
            <a:chExt cx="3180437" cy="581819"/>
          </a:xfrm>
          <a:solidFill>
            <a:schemeClr val="bg2">
              <a:lumMod val="50000"/>
            </a:schemeClr>
          </a:solidFill>
        </p:grpSpPr>
        <p:sp>
          <p:nvSpPr>
            <p:cNvPr id="50" name="Rectángulo: esquinas superiores redondeadas 49">
              <a:extLst>
                <a:ext uri="{FF2B5EF4-FFF2-40B4-BE49-F238E27FC236}">
                  <a16:creationId xmlns:a16="http://schemas.microsoft.com/office/drawing/2014/main" id="{CED2378B-EB47-7FBB-4637-5AEFAFB2FAB4}"/>
                </a:ext>
              </a:extLst>
            </p:cNvPr>
            <p:cNvSpPr/>
            <p:nvPr/>
          </p:nvSpPr>
          <p:spPr>
            <a:xfrm rot="5400000">
              <a:off x="1243820" y="330863"/>
              <a:ext cx="581819" cy="3180437"/>
            </a:xfrm>
            <a:prstGeom prst="round2SameRect">
              <a:avLst>
                <a:gd name="adj1" fmla="val 50000"/>
                <a:gd name="adj2" fmla="val 0"/>
              </a:avLst>
            </a:prstGeom>
            <a:grpFill/>
            <a:ln>
              <a:noFill/>
            </a:ln>
            <a:effectLst>
              <a:outerShdw blurRad="381000" dist="38100" dir="2700000" algn="tl" rotWithShape="0">
                <a:prstClr val="black">
                  <a:alpha val="5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A164A98D-EBB3-CA86-540E-A4CC2054591F}"/>
                </a:ext>
              </a:extLst>
            </p:cNvPr>
            <p:cNvSpPr txBox="1"/>
            <p:nvPr/>
          </p:nvSpPr>
          <p:spPr>
            <a:xfrm>
              <a:off x="-18051" y="1686068"/>
              <a:ext cx="2777669" cy="461665"/>
            </a:xfrm>
            <a:prstGeom prst="rect">
              <a:avLst/>
            </a:prstGeom>
            <a:grpFill/>
          </p:spPr>
          <p:txBody>
            <a:bodyPr wrap="square" rtlCol="0">
              <a:spAutoFit/>
            </a:bodyPr>
            <a:lstStyle/>
            <a:p>
              <a:r>
                <a:rPr lang="es-ES" sz="2400" i="1" dirty="0">
                  <a:solidFill>
                    <a:schemeClr val="bg1"/>
                  </a:solidFill>
                  <a:latin typeface="Avenir Next LT Pro" panose="020B0504020202020204" pitchFamily="34" charset="0"/>
                </a:rPr>
                <a:t>Collins </a:t>
              </a:r>
              <a:r>
                <a:rPr lang="es-ES" sz="2400" i="1" dirty="0" err="1">
                  <a:solidFill>
                    <a:schemeClr val="bg1"/>
                  </a:solidFill>
                  <a:latin typeface="Avenir Next LT Pro" panose="020B0504020202020204" pitchFamily="34" charset="0"/>
                </a:rPr>
                <a:t>Construction</a:t>
              </a:r>
              <a:endParaRPr lang="es-ES" sz="2400" i="1" dirty="0">
                <a:solidFill>
                  <a:schemeClr val="bg1"/>
                </a:solidFill>
                <a:latin typeface="Avenir Next LT Pro" panose="020B0504020202020204" pitchFamily="34" charset="0"/>
              </a:endParaRPr>
            </a:p>
          </p:txBody>
        </p:sp>
      </p:grpSp>
      <p:sp useBgFill="1">
        <p:nvSpPr>
          <p:cNvPr id="22" name="Rectángulo: esquinas superiores redondeadas 21">
            <a:extLst>
              <a:ext uri="{FF2B5EF4-FFF2-40B4-BE49-F238E27FC236}">
                <a16:creationId xmlns:a16="http://schemas.microsoft.com/office/drawing/2014/main" id="{F69E8620-939A-6903-4CCC-C28BF5B0399F}"/>
              </a:ext>
            </a:extLst>
          </p:cNvPr>
          <p:cNvSpPr/>
          <p:nvPr/>
        </p:nvSpPr>
        <p:spPr>
          <a:xfrm>
            <a:off x="3664858" y="1135943"/>
            <a:ext cx="4862285" cy="667657"/>
          </a:xfrm>
          <a:prstGeom prst="round2SameRect">
            <a:avLst>
              <a:gd name="adj1" fmla="val 0"/>
              <a:gd name="adj2" fmla="val 21739"/>
            </a:avLst>
          </a:prstGeom>
          <a:ln>
            <a:noFill/>
          </a:ln>
          <a:effectLst>
            <a:outerShdw blurRad="279400" sx="102000" sy="102000" algn="ctr" rotWithShape="0">
              <a:prstClr val="black">
                <a:alpha val="39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400" dirty="0" err="1">
                <a:latin typeface="Avenir Next LT Pro" panose="020B0504020202020204" pitchFamily="34" charset="0"/>
              </a:rPr>
              <a:t>Compass</a:t>
            </a:r>
            <a:r>
              <a:rPr lang="es-ES" sz="2400" dirty="0">
                <a:latin typeface="Avenir Next LT Pro" panose="020B0504020202020204" pitchFamily="34" charset="0"/>
              </a:rPr>
              <a:t> </a:t>
            </a:r>
            <a:r>
              <a:rPr lang="es-ES" sz="2400" dirty="0" err="1">
                <a:latin typeface="Avenir Next LT Pro" panose="020B0504020202020204" pitchFamily="34" charset="0"/>
              </a:rPr>
              <a:t>Ruler</a:t>
            </a:r>
            <a:r>
              <a:rPr lang="es-ES" sz="2400" dirty="0">
                <a:latin typeface="Avenir Next LT Pro" panose="020B0504020202020204" pitchFamily="34" charset="0"/>
              </a:rPr>
              <a:t> Algebra </a:t>
            </a:r>
            <a:r>
              <a:rPr lang="es-ES" sz="2400" dirty="0" err="1">
                <a:latin typeface="Avenir Next LT Pro" panose="020B0504020202020204" pitchFamily="34" charset="0"/>
              </a:rPr>
              <a:t>Methods</a:t>
            </a:r>
            <a:endParaRPr lang="es-ES" sz="2400" dirty="0">
              <a:latin typeface="Avenir Next LT Pro" panose="020B0504020202020204" pitchFamily="34" charset="0"/>
            </a:endParaRPr>
          </a:p>
        </p:txBody>
      </p:sp>
      <p:sp useBgFill="1">
        <p:nvSpPr>
          <p:cNvPr id="13" name="Rectángulo: esquinas redondeadas 12">
            <a:extLst>
              <a:ext uri="{FF2B5EF4-FFF2-40B4-BE49-F238E27FC236}">
                <a16:creationId xmlns:a16="http://schemas.microsoft.com/office/drawing/2014/main" id="{3001392B-128A-8856-9E2A-832E61ABBF5A}"/>
              </a:ext>
            </a:extLst>
          </p:cNvPr>
          <p:cNvSpPr/>
          <p:nvPr/>
        </p:nvSpPr>
        <p:spPr>
          <a:xfrm>
            <a:off x="1084261" y="186220"/>
            <a:ext cx="10023475" cy="975526"/>
          </a:xfrm>
          <a:prstGeom prst="roundRect">
            <a:avLst>
              <a:gd name="adj" fmla="val 28384"/>
            </a:avLst>
          </a:prstGeom>
          <a:ln>
            <a:noFill/>
          </a:ln>
          <a:effectLst>
            <a:innerShdw blurRad="508000">
              <a:schemeClr val="bg1">
                <a:alpha val="67000"/>
              </a:scheme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dirty="0" err="1">
                <a:latin typeface="Avenir Next LT Pro" panose="020B0504020202020204" pitchFamily="34" charset="0"/>
              </a:rPr>
              <a:t>Resection</a:t>
            </a:r>
            <a:r>
              <a:rPr lang="es-ES" sz="4000" b="1" dirty="0">
                <a:latin typeface="Avenir Next LT Pro" panose="020B0504020202020204" pitchFamily="34" charset="0"/>
              </a:rPr>
              <a:t> </a:t>
            </a:r>
            <a:r>
              <a:rPr lang="es-ES" sz="4000" b="1" dirty="0" err="1">
                <a:latin typeface="Avenir Next LT Pro" panose="020B0504020202020204" pitchFamily="34" charset="0"/>
              </a:rPr>
              <a:t>using</a:t>
            </a:r>
            <a:r>
              <a:rPr lang="es-ES" sz="4000" b="1" dirty="0">
                <a:latin typeface="Avenir Next LT Pro" panose="020B0504020202020204" pitchFamily="34" charset="0"/>
              </a:rPr>
              <a:t> </a:t>
            </a:r>
            <a:r>
              <a:rPr lang="es-ES" sz="4000" b="1" dirty="0" err="1">
                <a:latin typeface="Avenir Next LT Pro" panose="020B0504020202020204" pitchFamily="34" charset="0"/>
              </a:rPr>
              <a:t>Geometric</a:t>
            </a:r>
            <a:r>
              <a:rPr lang="es-ES" sz="4000" b="1" dirty="0">
                <a:latin typeface="Avenir Next LT Pro" panose="020B0504020202020204" pitchFamily="34" charset="0"/>
              </a:rPr>
              <a:t> Algebra</a:t>
            </a:r>
          </a:p>
        </p:txBody>
      </p:sp>
      <p:grpSp>
        <p:nvGrpSpPr>
          <p:cNvPr id="2" name="CollinsRing">
            <a:extLst>
              <a:ext uri="{FF2B5EF4-FFF2-40B4-BE49-F238E27FC236}">
                <a16:creationId xmlns:a16="http://schemas.microsoft.com/office/drawing/2014/main" id="{0C7AC518-6630-7796-DC28-273760078462}"/>
              </a:ext>
            </a:extLst>
          </p:cNvPr>
          <p:cNvGrpSpPr/>
          <p:nvPr/>
        </p:nvGrpSpPr>
        <p:grpSpPr>
          <a:xfrm rot="15958649">
            <a:off x="-2824508" y="4095843"/>
            <a:ext cx="6073647" cy="6073647"/>
            <a:chOff x="3059176" y="408580"/>
            <a:chExt cx="6073647" cy="6073647"/>
          </a:xfrm>
        </p:grpSpPr>
        <p:sp>
          <p:nvSpPr>
            <p:cNvPr id="3" name="Elipse 2">
              <a:extLst>
                <a:ext uri="{FF2B5EF4-FFF2-40B4-BE49-F238E27FC236}">
                  <a16:creationId xmlns:a16="http://schemas.microsoft.com/office/drawing/2014/main" id="{BE5CF958-ADF1-482A-F934-92496C13B6F4}"/>
                </a:ext>
              </a:extLst>
            </p:cNvPr>
            <p:cNvSpPr/>
            <p:nvPr/>
          </p:nvSpPr>
          <p:spPr>
            <a:xfrm>
              <a:off x="3059176" y="408580"/>
              <a:ext cx="6073647" cy="607364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Círculo: vacío 3">
              <a:extLst>
                <a:ext uri="{FF2B5EF4-FFF2-40B4-BE49-F238E27FC236}">
                  <a16:creationId xmlns:a16="http://schemas.microsoft.com/office/drawing/2014/main" id="{281889AB-C643-FE10-48D4-AEA3689159AC}"/>
                </a:ext>
              </a:extLst>
            </p:cNvPr>
            <p:cNvSpPr/>
            <p:nvPr/>
          </p:nvSpPr>
          <p:spPr>
            <a:xfrm>
              <a:off x="3845844" y="1190244"/>
              <a:ext cx="4500311" cy="4500311"/>
            </a:xfrm>
            <a:prstGeom prst="donut">
              <a:avLst>
                <a:gd name="adj" fmla="val 1932"/>
              </a:avLst>
            </a:prstGeom>
            <a:solidFill>
              <a:srgbClr val="4B4B4B"/>
            </a:solidFill>
            <a:ln>
              <a:noFill/>
            </a:ln>
            <a:effectLst>
              <a:outerShdw blurRad="3556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pic>
          <p:nvPicPr>
            <p:cNvPr id="5" name="Imagen 4" descr="Gráfico&#10;&#10;Descripción generada automáticamente">
              <a:extLst>
                <a:ext uri="{FF2B5EF4-FFF2-40B4-BE49-F238E27FC236}">
                  <a16:creationId xmlns:a16="http://schemas.microsoft.com/office/drawing/2014/main" id="{3DC0E087-D242-4F9E-DDE6-7CA3E193A921}"/>
                </a:ext>
              </a:extLst>
            </p:cNvPr>
            <p:cNvPicPr>
              <a:picLocks noChangeAspect="1"/>
            </p:cNvPicPr>
            <p:nvPr/>
          </p:nvPicPr>
          <p:blipFill>
            <a:blip r:embed="rId5">
              <a:extLst>
                <a:ext uri="{BEBA8EAE-BF5A-486C-A8C5-ECC9F3942E4B}">
                  <a14:imgProps xmlns:a14="http://schemas.microsoft.com/office/drawing/2010/main">
                    <a14:imgLayer r:embed="rId6">
                      <a14:imgEffect>
                        <a14:artisticBlur/>
                      </a14:imgEffect>
                      <a14:imgEffect>
                        <a14:saturation sat="76000"/>
                      </a14:imgEffect>
                      <a14:imgEffect>
                        <a14:brightnessContrast bright="-5000"/>
                      </a14:imgEffect>
                    </a14:imgLayer>
                  </a14:imgProps>
                </a:ext>
                <a:ext uri="{28A0092B-C50C-407E-A947-70E740481C1C}">
                  <a14:useLocalDpi xmlns:a14="http://schemas.microsoft.com/office/drawing/2010/main" val="0"/>
                </a:ext>
              </a:extLst>
            </a:blip>
            <a:srcRect l="16833" t="8553" r="18623" b="6189"/>
            <a:stretch>
              <a:fillRect/>
            </a:stretch>
          </p:blipFill>
          <p:spPr>
            <a:xfrm>
              <a:off x="5533642" y="644292"/>
              <a:ext cx="1124713" cy="1124713"/>
            </a:xfrm>
            <a:custGeom>
              <a:avLst/>
              <a:gdLst>
                <a:gd name="connsiteX0" fmla="*/ 776790 w 1553580"/>
                <a:gd name="connsiteY0" fmla="*/ 0 h 1553580"/>
                <a:gd name="connsiteX1" fmla="*/ 1553580 w 1553580"/>
                <a:gd name="connsiteY1" fmla="*/ 776790 h 1553580"/>
                <a:gd name="connsiteX2" fmla="*/ 776790 w 1553580"/>
                <a:gd name="connsiteY2" fmla="*/ 1553580 h 1553580"/>
                <a:gd name="connsiteX3" fmla="*/ 0 w 1553580"/>
                <a:gd name="connsiteY3" fmla="*/ 776790 h 1553580"/>
                <a:gd name="connsiteX4" fmla="*/ 776790 w 1553580"/>
                <a:gd name="connsiteY4" fmla="*/ 0 h 15535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3580" h="1553580">
                  <a:moveTo>
                    <a:pt x="776790" y="0"/>
                  </a:moveTo>
                  <a:cubicBezTo>
                    <a:pt x="1205799" y="0"/>
                    <a:pt x="1553580" y="347781"/>
                    <a:pt x="1553580" y="776790"/>
                  </a:cubicBezTo>
                  <a:cubicBezTo>
                    <a:pt x="1553580" y="1205799"/>
                    <a:pt x="1205799" y="1553580"/>
                    <a:pt x="776790" y="1553580"/>
                  </a:cubicBezTo>
                  <a:cubicBezTo>
                    <a:pt x="347781" y="1553580"/>
                    <a:pt x="0" y="1205799"/>
                    <a:pt x="0" y="776790"/>
                  </a:cubicBezTo>
                  <a:cubicBezTo>
                    <a:pt x="0" y="347781"/>
                    <a:pt x="347781" y="0"/>
                    <a:pt x="776790" y="0"/>
                  </a:cubicBezTo>
                  <a:close/>
                </a:path>
              </a:pathLst>
            </a:custGeom>
            <a:ln w="76200">
              <a:solidFill>
                <a:srgbClr val="7F7F7F"/>
              </a:solidFill>
            </a:ln>
            <a:effectLst>
              <a:outerShdw blurRad="419100" sx="102000" sy="102000" algn="ctr" rotWithShape="0">
                <a:prstClr val="black">
                  <a:alpha val="40000"/>
                </a:prstClr>
              </a:outerShdw>
            </a:effectLst>
          </p:spPr>
        </p:pic>
        <p:pic>
          <p:nvPicPr>
            <p:cNvPr id="7" name="Imagen 6" descr="Gráfico, Gráfico radial&#10;&#10;Descripción generada automáticamente">
              <a:extLst>
                <a:ext uri="{FF2B5EF4-FFF2-40B4-BE49-F238E27FC236}">
                  <a16:creationId xmlns:a16="http://schemas.microsoft.com/office/drawing/2014/main" id="{CEC5488A-1E7B-8A8D-E743-D5A708CB2389}"/>
                </a:ext>
              </a:extLst>
            </p:cNvPr>
            <p:cNvPicPr>
              <a:picLocks noChangeAspect="1"/>
            </p:cNvPicPr>
            <p:nvPr/>
          </p:nvPicPr>
          <p:blipFill>
            <a:blip r:embed="rId7">
              <a:extLst>
                <a:ext uri="{BEBA8EAE-BF5A-486C-A8C5-ECC9F3942E4B}">
                  <a14:imgProps xmlns:a14="http://schemas.microsoft.com/office/drawing/2010/main">
                    <a14:imgLayer r:embed="rId8">
                      <a14:imgEffect>
                        <a14:artisticBlur/>
                      </a14:imgEffect>
                      <a14:imgEffect>
                        <a14:saturation sat="86000"/>
                      </a14:imgEffect>
                      <a14:imgEffect>
                        <a14:brightnessContrast bright="-5000"/>
                      </a14:imgEffect>
                    </a14:imgLayer>
                  </a14:imgProps>
                </a:ext>
                <a:ext uri="{28A0092B-C50C-407E-A947-70E740481C1C}">
                  <a14:useLocalDpi xmlns:a14="http://schemas.microsoft.com/office/drawing/2010/main" val="0"/>
                </a:ext>
              </a:extLst>
            </a:blip>
            <a:srcRect l="18684" t="16190" r="24862" b="22733"/>
            <a:stretch>
              <a:fillRect/>
            </a:stretch>
          </p:blipFill>
          <p:spPr>
            <a:xfrm>
              <a:off x="7124744" y="1282611"/>
              <a:ext cx="1124713" cy="1124713"/>
            </a:xfrm>
            <a:custGeom>
              <a:avLst/>
              <a:gdLst>
                <a:gd name="connsiteX0" fmla="*/ 751714 w 1503428"/>
                <a:gd name="connsiteY0" fmla="*/ 0 h 1503428"/>
                <a:gd name="connsiteX1" fmla="*/ 1503428 w 1503428"/>
                <a:gd name="connsiteY1" fmla="*/ 751714 h 1503428"/>
                <a:gd name="connsiteX2" fmla="*/ 751714 w 1503428"/>
                <a:gd name="connsiteY2" fmla="*/ 1503428 h 1503428"/>
                <a:gd name="connsiteX3" fmla="*/ 0 w 1503428"/>
                <a:gd name="connsiteY3" fmla="*/ 751714 h 1503428"/>
                <a:gd name="connsiteX4" fmla="*/ 751714 w 1503428"/>
                <a:gd name="connsiteY4" fmla="*/ 0 h 1503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3428" h="1503428">
                  <a:moveTo>
                    <a:pt x="751714" y="0"/>
                  </a:moveTo>
                  <a:cubicBezTo>
                    <a:pt x="1166874" y="0"/>
                    <a:pt x="1503428" y="336554"/>
                    <a:pt x="1503428" y="751714"/>
                  </a:cubicBezTo>
                  <a:cubicBezTo>
                    <a:pt x="1503428" y="1166874"/>
                    <a:pt x="1166874" y="1503428"/>
                    <a:pt x="751714" y="1503428"/>
                  </a:cubicBezTo>
                  <a:cubicBezTo>
                    <a:pt x="336554" y="1503428"/>
                    <a:pt x="0" y="1166874"/>
                    <a:pt x="0" y="751714"/>
                  </a:cubicBezTo>
                  <a:cubicBezTo>
                    <a:pt x="0" y="336554"/>
                    <a:pt x="336554" y="0"/>
                    <a:pt x="751714" y="0"/>
                  </a:cubicBezTo>
                  <a:close/>
                </a:path>
              </a:pathLst>
            </a:custGeom>
            <a:ln w="76200">
              <a:solidFill>
                <a:srgbClr val="7F7F7F"/>
              </a:solidFill>
            </a:ln>
            <a:effectLst>
              <a:outerShdw blurRad="419100" sx="102000" sy="102000" algn="ctr" rotWithShape="0">
                <a:prstClr val="black">
                  <a:alpha val="40000"/>
                </a:prstClr>
              </a:outerShdw>
            </a:effectLst>
          </p:spPr>
        </p:pic>
        <p:pic>
          <p:nvPicPr>
            <p:cNvPr id="8" name="Imagen 7" descr="Gráfico radial&#10;&#10;Descripción generada automáticamente">
              <a:extLst>
                <a:ext uri="{FF2B5EF4-FFF2-40B4-BE49-F238E27FC236}">
                  <a16:creationId xmlns:a16="http://schemas.microsoft.com/office/drawing/2014/main" id="{10B29F20-1A14-D663-5027-D08B0E650A70}"/>
                </a:ext>
              </a:extLst>
            </p:cNvPr>
            <p:cNvPicPr>
              <a:picLocks noChangeAspect="1"/>
            </p:cNvPicPr>
            <p:nvPr/>
          </p:nvPicPr>
          <p:blipFill>
            <a:blip r:embed="rId9">
              <a:extLst>
                <a:ext uri="{BEBA8EAE-BF5A-486C-A8C5-ECC9F3942E4B}">
                  <a14:imgProps xmlns:a14="http://schemas.microsoft.com/office/drawing/2010/main">
                    <a14:imgLayer r:embed="rId10">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4026" t="5066" r="31222" b="36406"/>
            <a:stretch>
              <a:fillRect/>
            </a:stretch>
          </p:blipFill>
          <p:spPr>
            <a:xfrm>
              <a:off x="7783799" y="2894448"/>
              <a:ext cx="1124713" cy="1124713"/>
            </a:xfrm>
            <a:custGeom>
              <a:avLst/>
              <a:gdLst>
                <a:gd name="connsiteX0" fmla="*/ 649651 w 1299302"/>
                <a:gd name="connsiteY0" fmla="*/ 0 h 1299302"/>
                <a:gd name="connsiteX1" fmla="*/ 1299302 w 1299302"/>
                <a:gd name="connsiteY1" fmla="*/ 649651 h 1299302"/>
                <a:gd name="connsiteX2" fmla="*/ 649651 w 1299302"/>
                <a:gd name="connsiteY2" fmla="*/ 1299302 h 1299302"/>
                <a:gd name="connsiteX3" fmla="*/ 0 w 1299302"/>
                <a:gd name="connsiteY3" fmla="*/ 649651 h 1299302"/>
                <a:gd name="connsiteX4" fmla="*/ 649651 w 1299302"/>
                <a:gd name="connsiteY4" fmla="*/ 0 h 129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9302" h="1299302">
                  <a:moveTo>
                    <a:pt x="649651" y="0"/>
                  </a:moveTo>
                  <a:cubicBezTo>
                    <a:pt x="1008443" y="0"/>
                    <a:pt x="1299302" y="290859"/>
                    <a:pt x="1299302" y="649651"/>
                  </a:cubicBezTo>
                  <a:cubicBezTo>
                    <a:pt x="1299302" y="1008443"/>
                    <a:pt x="1008443" y="1299302"/>
                    <a:pt x="649651" y="1299302"/>
                  </a:cubicBezTo>
                  <a:cubicBezTo>
                    <a:pt x="290859" y="1299302"/>
                    <a:pt x="0" y="1008443"/>
                    <a:pt x="0" y="649651"/>
                  </a:cubicBezTo>
                  <a:cubicBezTo>
                    <a:pt x="0" y="290859"/>
                    <a:pt x="290859" y="0"/>
                    <a:pt x="649651" y="0"/>
                  </a:cubicBezTo>
                  <a:close/>
                </a:path>
              </a:pathLst>
            </a:custGeom>
            <a:ln w="76200">
              <a:solidFill>
                <a:srgbClr val="7F7F7F"/>
              </a:solidFill>
            </a:ln>
            <a:effectLst>
              <a:outerShdw blurRad="419100" sx="102000" sy="102000" algn="ctr" rotWithShape="0">
                <a:prstClr val="black">
                  <a:alpha val="40000"/>
                </a:prstClr>
              </a:outerShdw>
            </a:effectLst>
          </p:spPr>
        </p:pic>
        <p:pic>
          <p:nvPicPr>
            <p:cNvPr id="11" name="Imagen 10" descr="Gráfico, Gráfico radial&#10;&#10;Descripción generada automáticamente">
              <a:extLst>
                <a:ext uri="{FF2B5EF4-FFF2-40B4-BE49-F238E27FC236}">
                  <a16:creationId xmlns:a16="http://schemas.microsoft.com/office/drawing/2014/main" id="{613C10FD-48BD-0B5F-3F96-48BEC2CA7D4C}"/>
                </a:ext>
              </a:extLst>
            </p:cNvPr>
            <p:cNvPicPr>
              <a:picLocks noChangeAspect="1"/>
            </p:cNvPicPr>
            <p:nvPr/>
          </p:nvPicPr>
          <p:blipFill>
            <a:blip r:embed="rId11">
              <a:extLst>
                <a:ext uri="{BEBA8EAE-BF5A-486C-A8C5-ECC9F3942E4B}">
                  <a14:imgProps xmlns:a14="http://schemas.microsoft.com/office/drawing/2010/main">
                    <a14:imgLayer r:embed="rId12">
                      <a14:imgEffect>
                        <a14:artisticBlur/>
                      </a14:imgEffect>
                      <a14:imgEffect>
                        <a14:saturation sat="90000"/>
                      </a14:imgEffect>
                      <a14:imgEffect>
                        <a14:brightnessContrast bright="-5000"/>
                      </a14:imgEffect>
                    </a14:imgLayer>
                  </a14:imgProps>
                </a:ext>
                <a:ext uri="{28A0092B-C50C-407E-A947-70E740481C1C}">
                  <a14:useLocalDpi xmlns:a14="http://schemas.microsoft.com/office/drawing/2010/main" val="0"/>
                </a:ext>
              </a:extLst>
            </a:blip>
            <a:srcRect l="11398" t="3381" r="38472" b="44166"/>
            <a:stretch>
              <a:fillRect/>
            </a:stretch>
          </p:blipFill>
          <p:spPr>
            <a:xfrm>
              <a:off x="7124743" y="4468803"/>
              <a:ext cx="1124713" cy="1124713"/>
            </a:xfrm>
            <a:custGeom>
              <a:avLst/>
              <a:gdLst>
                <a:gd name="connsiteX0" fmla="*/ 562356 w 1124712"/>
                <a:gd name="connsiteY0" fmla="*/ 0 h 1124712"/>
                <a:gd name="connsiteX1" fmla="*/ 1124712 w 1124712"/>
                <a:gd name="connsiteY1" fmla="*/ 562356 h 1124712"/>
                <a:gd name="connsiteX2" fmla="*/ 562356 w 1124712"/>
                <a:gd name="connsiteY2" fmla="*/ 1124712 h 1124712"/>
                <a:gd name="connsiteX3" fmla="*/ 0 w 1124712"/>
                <a:gd name="connsiteY3" fmla="*/ 562356 h 1124712"/>
                <a:gd name="connsiteX4" fmla="*/ 562356 w 1124712"/>
                <a:gd name="connsiteY4" fmla="*/ 0 h 1124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712" h="1124712">
                  <a:moveTo>
                    <a:pt x="562356" y="0"/>
                  </a:moveTo>
                  <a:cubicBezTo>
                    <a:pt x="872937" y="0"/>
                    <a:pt x="1124712" y="251775"/>
                    <a:pt x="1124712" y="562356"/>
                  </a:cubicBezTo>
                  <a:cubicBezTo>
                    <a:pt x="1124712" y="872937"/>
                    <a:pt x="872937" y="1124712"/>
                    <a:pt x="562356" y="1124712"/>
                  </a:cubicBezTo>
                  <a:cubicBezTo>
                    <a:pt x="251775" y="1124712"/>
                    <a:pt x="0" y="872937"/>
                    <a:pt x="0" y="562356"/>
                  </a:cubicBezTo>
                  <a:cubicBezTo>
                    <a:pt x="0" y="251775"/>
                    <a:pt x="251775" y="0"/>
                    <a:pt x="562356" y="0"/>
                  </a:cubicBezTo>
                  <a:close/>
                </a:path>
              </a:pathLst>
            </a:custGeom>
            <a:ln w="76200">
              <a:solidFill>
                <a:srgbClr val="7F7F7F"/>
              </a:solidFill>
            </a:ln>
            <a:effectLst>
              <a:outerShdw blurRad="419100" sx="102000" sy="102000" algn="ctr" rotWithShape="0">
                <a:prstClr val="black">
                  <a:alpha val="40000"/>
                </a:prstClr>
              </a:outerShdw>
            </a:effectLst>
          </p:spPr>
        </p:pic>
      </p:grpSp>
      <p:sp>
        <p:nvSpPr>
          <p:cNvPr id="12" name="Marcador4">
            <a:extLst>
              <a:ext uri="{FF2B5EF4-FFF2-40B4-BE49-F238E27FC236}">
                <a16:creationId xmlns:a16="http://schemas.microsoft.com/office/drawing/2014/main" id="{15CD9420-830A-EF13-649F-77E44025774C}"/>
              </a:ext>
            </a:extLst>
          </p:cNvPr>
          <p:cNvSpPr/>
          <p:nvPr/>
        </p:nvSpPr>
        <p:spPr>
          <a:xfrm>
            <a:off x="812909" y="4579203"/>
            <a:ext cx="1712538" cy="1712538"/>
          </a:xfrm>
          <a:prstGeom prst="ellipse">
            <a:avLst/>
          </a:prstGeom>
          <a:noFill/>
          <a:ln w="63500">
            <a:solidFill>
              <a:schemeClr val="bg1">
                <a:lumMod val="85000"/>
              </a:schemeClr>
            </a:solidFill>
          </a:ln>
          <a:effectLst>
            <a:outerShdw blurRad="419100" sx="103000" sy="103000" algn="ctr" rotWithShape="0">
              <a:prstClr val="black">
                <a:alpha val="92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o 32">
            <a:extLst>
              <a:ext uri="{FF2B5EF4-FFF2-40B4-BE49-F238E27FC236}">
                <a16:creationId xmlns:a16="http://schemas.microsoft.com/office/drawing/2014/main" id="{F1ED9ADF-82A9-ED6A-DDB4-189B9828935A}"/>
              </a:ext>
            </a:extLst>
          </p:cNvPr>
          <p:cNvGrpSpPr/>
          <p:nvPr/>
        </p:nvGrpSpPr>
        <p:grpSpPr>
          <a:xfrm>
            <a:off x="4640902" y="3406530"/>
            <a:ext cx="3316019" cy="667657"/>
            <a:chOff x="7993788" y="4430657"/>
            <a:chExt cx="3316019" cy="667657"/>
          </a:xfrm>
        </p:grpSpPr>
        <p:sp useBgFill="1">
          <p:nvSpPr>
            <p:cNvPr id="29" name="Rectángulo 28">
              <a:extLst>
                <a:ext uri="{FF2B5EF4-FFF2-40B4-BE49-F238E27FC236}">
                  <a16:creationId xmlns:a16="http://schemas.microsoft.com/office/drawing/2014/main" id="{F41B7959-77AA-097C-B216-454E585D1C68}"/>
                </a:ext>
              </a:extLst>
            </p:cNvPr>
            <p:cNvSpPr/>
            <p:nvPr/>
          </p:nvSpPr>
          <p:spPr>
            <a:xfrm>
              <a:off x="7993788" y="4430657"/>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7" name="CuadroTexto 26">
                  <a:extLst>
                    <a:ext uri="{FF2B5EF4-FFF2-40B4-BE49-F238E27FC236}">
                      <a16:creationId xmlns:a16="http://schemas.microsoft.com/office/drawing/2014/main" id="{178E42E8-9BCB-5EBD-604A-9BBB36504F4E}"/>
                    </a:ext>
                  </a:extLst>
                </p:cNvPr>
                <p:cNvSpPr txBox="1"/>
                <p:nvPr/>
              </p:nvSpPr>
              <p:spPr>
                <a:xfrm>
                  <a:off x="9192095" y="4579819"/>
                  <a:ext cx="1891799"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b="1" i="1" smtClean="0">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𝐸𝐵</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𝒆</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𝒃</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𝝈</m:t>
                            </m:r>
                          </m:e>
                          <m: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ub>
                        </m:sSub>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27" name="CuadroTexto 26">
                  <a:extLst>
                    <a:ext uri="{FF2B5EF4-FFF2-40B4-BE49-F238E27FC236}">
                      <a16:creationId xmlns:a16="http://schemas.microsoft.com/office/drawing/2014/main" id="{178E42E8-9BCB-5EBD-604A-9BBB36504F4E}"/>
                    </a:ext>
                  </a:extLst>
                </p:cNvPr>
                <p:cNvSpPr txBox="1">
                  <a:spLocks noRot="1" noChangeAspect="1" noMove="1" noResize="1" noEditPoints="1" noAdjustHandles="1" noChangeArrowheads="1" noChangeShapeType="1" noTextEdit="1"/>
                </p:cNvSpPr>
                <p:nvPr/>
              </p:nvSpPr>
              <p:spPr>
                <a:xfrm>
                  <a:off x="9192095" y="4579819"/>
                  <a:ext cx="1891799" cy="369332"/>
                </a:xfrm>
                <a:prstGeom prst="rect">
                  <a:avLst/>
                </a:prstGeom>
                <a:blipFill>
                  <a:blip r:embed="rId13"/>
                  <a:stretch>
                    <a:fillRect b="-4918"/>
                  </a:stretch>
                </a:blipFill>
              </p:spPr>
              <p:txBody>
                <a:bodyPr/>
                <a:lstStyle/>
                <a:p>
                  <a:r>
                    <a:rPr lang="es-ES">
                      <a:noFill/>
                    </a:rPr>
                    <a:t> </a:t>
                  </a:r>
                </a:p>
              </p:txBody>
            </p:sp>
          </mc:Fallback>
        </mc:AlternateContent>
      </p:grpSp>
      <p:grpSp>
        <p:nvGrpSpPr>
          <p:cNvPr id="34" name="Grupo 33">
            <a:extLst>
              <a:ext uri="{FF2B5EF4-FFF2-40B4-BE49-F238E27FC236}">
                <a16:creationId xmlns:a16="http://schemas.microsoft.com/office/drawing/2014/main" id="{C8F2C475-3D6C-F92C-BB7A-E66DA74954F9}"/>
              </a:ext>
            </a:extLst>
          </p:cNvPr>
          <p:cNvGrpSpPr/>
          <p:nvPr/>
        </p:nvGrpSpPr>
        <p:grpSpPr>
          <a:xfrm>
            <a:off x="4640902" y="4587413"/>
            <a:ext cx="3316019" cy="667657"/>
            <a:chOff x="7957274" y="5481370"/>
            <a:chExt cx="3316019" cy="667657"/>
          </a:xfrm>
        </p:grpSpPr>
        <p:sp useBgFill="1">
          <p:nvSpPr>
            <p:cNvPr id="30" name="Rectángulo 29">
              <a:extLst>
                <a:ext uri="{FF2B5EF4-FFF2-40B4-BE49-F238E27FC236}">
                  <a16:creationId xmlns:a16="http://schemas.microsoft.com/office/drawing/2014/main" id="{9A7B2A10-0167-EE07-A57E-654C8BFCDE92}"/>
                </a:ext>
              </a:extLst>
            </p:cNvPr>
            <p:cNvSpPr/>
            <p:nvPr/>
          </p:nvSpPr>
          <p:spPr>
            <a:xfrm>
              <a:off x="7957274" y="5481370"/>
              <a:ext cx="3316019" cy="667657"/>
            </a:xfrm>
            <a:prstGeom prst="rect">
              <a:avLst/>
            </a:prstGeom>
            <a:ln>
              <a:noFill/>
            </a:ln>
            <a:effectLst>
              <a:outerShdw blurRad="241300" sx="102000" sy="102000" algn="ctr" rotWithShape="0">
                <a:prstClr val="black">
                  <a:alpha val="4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8" name="CuadroTexto 27">
                  <a:extLst>
                    <a:ext uri="{FF2B5EF4-FFF2-40B4-BE49-F238E27FC236}">
                      <a16:creationId xmlns:a16="http://schemas.microsoft.com/office/drawing/2014/main" id="{874EA1AF-510C-852C-ABA5-3C01407B822F}"/>
                    </a:ext>
                  </a:extLst>
                </p:cNvPr>
                <p:cNvSpPr txBox="1"/>
                <p:nvPr/>
              </p:nvSpPr>
              <p:spPr>
                <a:xfrm>
                  <a:off x="9278458" y="5630532"/>
                  <a:ext cx="1719072"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1" i="1" smtClean="0">
                            <a:solidFill>
                              <a:schemeClr val="bg1"/>
                            </a:solidFill>
                            <a:effectLst>
                              <a:outerShdw blurRad="38100" dist="38100" dir="2700000" algn="tl">
                                <a:srgbClr val="000000">
                                  <a:alpha val="43137"/>
                                </a:srgbClr>
                              </a:outerShdw>
                            </a:effectLst>
                            <a:latin typeface="Cambria Math" panose="02040503050406030204" pitchFamily="18" charset="0"/>
                          </a:rPr>
                          <m:t>𝑷</m:t>
                        </m:r>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sSub>
                          <m:sSubPr>
                            <m:ctrlPr>
                              <a:rPr lang="es-ES" b="0" i="1">
                                <a:solidFill>
                                  <a:schemeClr val="bg1"/>
                                </a:solidFill>
                                <a:effectLst>
                                  <a:outerShdw blurRad="38100" dist="38100" dir="2700000" algn="tl">
                                    <a:srgbClr val="000000">
                                      <a:alpha val="43137"/>
                                    </a:srgbClr>
                                  </a:outerShdw>
                                </a:effectLst>
                                <a:latin typeface="Cambria Math" panose="02040503050406030204" pitchFamily="18" charset="0"/>
                              </a:rPr>
                            </m:ctrlPr>
                          </m:sSubPr>
                          <m:e>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𝑳</m:t>
                            </m:r>
                          </m:e>
                          <m:sub>
                            <m:r>
                              <a:rPr lang="es-ES" b="0" i="1">
                                <a:solidFill>
                                  <a:schemeClr val="bg1"/>
                                </a:solidFill>
                                <a:effectLst>
                                  <a:outerShdw blurRad="38100" dist="38100" dir="2700000" algn="tl">
                                    <a:srgbClr val="000000">
                                      <a:alpha val="43137"/>
                                    </a:srgbClr>
                                  </a:outerShdw>
                                </a:effectLst>
                                <a:latin typeface="Cambria Math" panose="02040503050406030204" pitchFamily="18" charset="0"/>
                              </a:rPr>
                              <m:t>𝐸𝐵</m:t>
                            </m:r>
                          </m:sub>
                        </m:sSub>
                        <m:r>
                          <a:rPr lang="es-ES" b="0" i="0">
                            <a:solidFill>
                              <a:schemeClr val="bg1"/>
                            </a:solidFill>
                            <a:effectLst>
                              <a:outerShdw blurRad="38100" dist="38100" dir="2700000" algn="tl">
                                <a:srgbClr val="000000">
                                  <a:alpha val="43137"/>
                                </a:srgbClr>
                              </a:outerShdw>
                            </a:effectLst>
                            <a:latin typeface="Cambria Math" panose="02040503050406030204" pitchFamily="18" charset="0"/>
                          </a:rPr>
                          <m:t>∨</m:t>
                        </m:r>
                        <m:r>
                          <a:rPr lang="es-ES" b="1" i="1">
                            <a:solidFill>
                              <a:schemeClr val="bg1"/>
                            </a:solidFill>
                            <a:effectLst>
                              <a:outerShdw blurRad="38100" dist="38100" dir="2700000" algn="tl">
                                <a:srgbClr val="000000">
                                  <a:alpha val="43137"/>
                                </a:srgbClr>
                              </a:outerShdw>
                            </a:effectLst>
                            <a:latin typeface="Cambria Math" panose="02040503050406030204" pitchFamily="18" charset="0"/>
                          </a:rPr>
                          <m:t>𝑪</m:t>
                        </m:r>
                      </m:oMath>
                    </m:oMathPara>
                  </a14:m>
                  <a:endParaRPr lang="es-ES" dirty="0">
                    <a:solidFill>
                      <a:schemeClr val="bg1"/>
                    </a:solidFill>
                    <a:effectLst>
                      <a:outerShdw blurRad="38100" dist="38100" dir="2700000" algn="tl">
                        <a:srgbClr val="000000">
                          <a:alpha val="43137"/>
                        </a:srgbClr>
                      </a:outerShdw>
                    </a:effectLst>
                  </a:endParaRPr>
                </a:p>
              </p:txBody>
            </p:sp>
          </mc:Choice>
          <mc:Fallback xmlns="">
            <p:sp>
              <p:nvSpPr>
                <p:cNvPr id="28" name="CuadroTexto 27">
                  <a:extLst>
                    <a:ext uri="{FF2B5EF4-FFF2-40B4-BE49-F238E27FC236}">
                      <a16:creationId xmlns:a16="http://schemas.microsoft.com/office/drawing/2014/main" id="{874EA1AF-510C-852C-ABA5-3C01407B822F}"/>
                    </a:ext>
                  </a:extLst>
                </p:cNvPr>
                <p:cNvSpPr txBox="1">
                  <a:spLocks noRot="1" noChangeAspect="1" noMove="1" noResize="1" noEditPoints="1" noAdjustHandles="1" noChangeArrowheads="1" noChangeShapeType="1" noTextEdit="1"/>
                </p:cNvSpPr>
                <p:nvPr/>
              </p:nvSpPr>
              <p:spPr>
                <a:xfrm>
                  <a:off x="9278458" y="5630532"/>
                  <a:ext cx="1719072" cy="369332"/>
                </a:xfrm>
                <a:prstGeom prst="rect">
                  <a:avLst/>
                </a:prstGeom>
                <a:blipFill>
                  <a:blip r:embed="rId14"/>
                  <a:stretch>
                    <a:fillRect b="-4918"/>
                  </a:stretch>
                </a:blipFill>
              </p:spPr>
              <p:txBody>
                <a:bodyPr/>
                <a:lstStyle/>
                <a:p>
                  <a:r>
                    <a:rPr lang="es-ES">
                      <a:noFill/>
                    </a:rPr>
                    <a:t> </a:t>
                  </a:r>
                </a:p>
              </p:txBody>
            </p:sp>
          </mc:Fallback>
        </mc:AlternateContent>
      </p:grpSp>
      <p:grpSp>
        <p:nvGrpSpPr>
          <p:cNvPr id="6" name="!!Paso4">
            <a:extLst>
              <a:ext uri="{FF2B5EF4-FFF2-40B4-BE49-F238E27FC236}">
                <a16:creationId xmlns:a16="http://schemas.microsoft.com/office/drawing/2014/main" id="{AA4EBD38-B760-06BF-6F77-D173105EFDEB}"/>
              </a:ext>
            </a:extLst>
          </p:cNvPr>
          <p:cNvGrpSpPr/>
          <p:nvPr/>
        </p:nvGrpSpPr>
        <p:grpSpPr>
          <a:xfrm>
            <a:off x="3729600" y="2008800"/>
            <a:ext cx="4732276" cy="4732276"/>
            <a:chOff x="3729600" y="2008800"/>
            <a:chExt cx="4732276" cy="4732276"/>
          </a:xfrm>
        </p:grpSpPr>
        <p:grpSp>
          <p:nvGrpSpPr>
            <p:cNvPr id="9" name="Grupo 8">
              <a:extLst>
                <a:ext uri="{FF2B5EF4-FFF2-40B4-BE49-F238E27FC236}">
                  <a16:creationId xmlns:a16="http://schemas.microsoft.com/office/drawing/2014/main" id="{56987572-7DBC-5745-E058-D76AC616A9AF}"/>
                </a:ext>
              </a:extLst>
            </p:cNvPr>
            <p:cNvGrpSpPr/>
            <p:nvPr/>
          </p:nvGrpSpPr>
          <p:grpSpPr>
            <a:xfrm>
              <a:off x="3729600" y="2008800"/>
              <a:ext cx="4732276" cy="4732276"/>
              <a:chOff x="3715038" y="1990632"/>
              <a:chExt cx="4732276" cy="4732276"/>
            </a:xfrm>
          </p:grpSpPr>
          <p:sp useBgFill="1">
            <p:nvSpPr>
              <p:cNvPr id="25" name="Elipse 24">
                <a:extLst>
                  <a:ext uri="{FF2B5EF4-FFF2-40B4-BE49-F238E27FC236}">
                    <a16:creationId xmlns:a16="http://schemas.microsoft.com/office/drawing/2014/main" id="{A24F02D9-889D-9EC8-F04D-787D7B103025}"/>
                  </a:ext>
                </a:extLst>
              </p:cNvPr>
              <p:cNvSpPr/>
              <p:nvPr/>
            </p:nvSpPr>
            <p:spPr>
              <a:xfrm>
                <a:off x="3715038" y="1990632"/>
                <a:ext cx="4732276" cy="4732276"/>
              </a:xfrm>
              <a:prstGeom prst="ellipse">
                <a:avLst/>
              </a:prstGeom>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24BA71D7-6DF2-8922-82D7-C8E86C5DFA74}"/>
                  </a:ext>
                </a:extLst>
              </p:cNvPr>
              <p:cNvSpPr/>
              <p:nvPr/>
            </p:nvSpPr>
            <p:spPr>
              <a:xfrm>
                <a:off x="3880190" y="2155784"/>
                <a:ext cx="4401972" cy="4401972"/>
              </a:xfrm>
              <a:prstGeom prst="ellipse">
                <a:avLst/>
              </a:prstGeom>
              <a:solidFill>
                <a:schemeClr val="bg1"/>
              </a:solidFill>
              <a:ln>
                <a:noFill/>
              </a:ln>
              <a:effectLst>
                <a:outerShdw blurRad="2794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pic>
          <p:nvPicPr>
            <p:cNvPr id="10" name="Imagen 9" descr="Gráfico, Gráfico radial&#10;&#10;Descripción generada automáticamente">
              <a:extLst>
                <a:ext uri="{FF2B5EF4-FFF2-40B4-BE49-F238E27FC236}">
                  <a16:creationId xmlns:a16="http://schemas.microsoft.com/office/drawing/2014/main" id="{979FDDEA-51BD-9B41-D0FD-90F51CCB72A2}"/>
                </a:ext>
              </a:extLst>
            </p:cNvPr>
            <p:cNvPicPr>
              <a:picLocks noChangeAspect="1"/>
            </p:cNvPicPr>
            <p:nvPr/>
          </p:nvPicPr>
          <p:blipFill rotWithShape="1">
            <a:blip r:embed="rId15">
              <a:extLst>
                <a:ext uri="{28A0092B-C50C-407E-A947-70E740481C1C}">
                  <a14:useLocalDpi xmlns:a14="http://schemas.microsoft.com/office/drawing/2010/main" val="0"/>
                </a:ext>
              </a:extLst>
            </a:blip>
            <a:srcRect l="4564" t="1886" r="5324" b="1753"/>
            <a:stretch/>
          </p:blipFill>
          <p:spPr>
            <a:xfrm>
              <a:off x="4574357" y="2820149"/>
              <a:ext cx="3042762" cy="3109578"/>
            </a:xfrm>
            <a:prstGeom prst="rect">
              <a:avLst/>
            </a:prstGeom>
          </p:spPr>
        </p:pic>
      </p:grpSp>
    </p:spTree>
    <p:extLst>
      <p:ext uri="{BB962C8B-B14F-4D97-AF65-F5344CB8AC3E}">
        <p14:creationId xmlns:p14="http://schemas.microsoft.com/office/powerpoint/2010/main" val="1249915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4"/>
                                        </p:tgtEl>
                                        <p:attrNameLst>
                                          <p:attrName>style.visibility</p:attrName>
                                        </p:attrNameLst>
                                      </p:cBhvr>
                                      <p:to>
                                        <p:strVal val="visible"/>
                                      </p:to>
                                    </p:set>
                                  </p:childTnLst>
                                </p:cTn>
                              </p:par>
                            </p:childTnLst>
                          </p:cTn>
                        </p:par>
                        <p:par>
                          <p:cTn id="10" fill="hold">
                            <p:stCondLst>
                              <p:cond delay="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500"/>
                            </p:stCondLst>
                            <p:childTnLst>
                              <p:par>
                                <p:cTn id="17" presetID="26" presetClass="emph" presetSubtype="0" repeatCount="indefinite" fill="hold" grpId="1" nodeType="afterEffect">
                                  <p:stCondLst>
                                    <p:cond delay="300"/>
                                  </p:stCondLst>
                                  <p:childTnLst>
                                    <p:animEffect transition="out" filter="fade">
                                      <p:cBhvr>
                                        <p:cTn id="18" dur="1000" tmFilter="0, 0; .2, .5; .8, .5; 1, 0"/>
                                        <p:tgtEl>
                                          <p:spTgt spid="12"/>
                                        </p:tgtEl>
                                      </p:cBhvr>
                                    </p:animEffect>
                                    <p:animScale>
                                      <p:cBhvr>
                                        <p:cTn id="19" dur="500" autoRev="1" fill="hold"/>
                                        <p:tgtEl>
                                          <p:spTgt spid="12"/>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63" presetClass="path" presetSubtype="0" accel="50000" decel="50000" fill="hold" nodeType="clickEffect">
                                  <p:stCondLst>
                                    <p:cond delay="0"/>
                                  </p:stCondLst>
                                  <p:childTnLst>
                                    <p:animMotion origin="layout" path="M 3.54167E-6 -3.7037E-7 L 0.25924 -3.7037E-7 " pathEditMode="relative" rAng="0" ptsTypes="AA">
                                      <p:cBhvr>
                                        <p:cTn id="23" dur="2000" fill="hold"/>
                                        <p:tgtEl>
                                          <p:spTgt spid="33"/>
                                        </p:tgtEl>
                                        <p:attrNameLst>
                                          <p:attrName>ppt_x</p:attrName>
                                          <p:attrName>ppt_y</p:attrName>
                                        </p:attrNameLst>
                                      </p:cBhvr>
                                      <p:rCtr x="12956" y="0"/>
                                    </p:animMotion>
                                  </p:childTnLst>
                                </p:cTn>
                              </p:par>
                            </p:childTnLst>
                          </p:cTn>
                        </p:par>
                      </p:childTnLst>
                    </p:cTn>
                  </p:par>
                  <p:par>
                    <p:cTn id="24" fill="hold">
                      <p:stCondLst>
                        <p:cond delay="indefinite"/>
                      </p:stCondLst>
                      <p:childTnLst>
                        <p:par>
                          <p:cTn id="25" fill="hold">
                            <p:stCondLst>
                              <p:cond delay="0"/>
                            </p:stCondLst>
                            <p:childTnLst>
                              <p:par>
                                <p:cTn id="26" presetID="63" presetClass="path" presetSubtype="0" accel="50000" decel="50000" fill="hold" nodeType="clickEffect">
                                  <p:stCondLst>
                                    <p:cond delay="0"/>
                                  </p:stCondLst>
                                  <p:childTnLst>
                                    <p:animMotion origin="layout" path="M 3.54167E-6 -3.7037E-7 L 0.25924 -3.7037E-7 " pathEditMode="relative" rAng="0" ptsTypes="AA">
                                      <p:cBhvr>
                                        <p:cTn id="27" dur="2000" fill="hold"/>
                                        <p:tgtEl>
                                          <p:spTgt spid="34"/>
                                        </p:tgtEl>
                                        <p:attrNameLst>
                                          <p:attrName>ppt_x</p:attrName>
                                          <p:attrName>ppt_y</p:attrName>
                                        </p:attrNameLst>
                                      </p:cBhvr>
                                      <p:rCtr x="1295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05DDAF7B-0F7F-1CD0-602D-F7B609DCB068}"/>
              </a:ext>
            </a:extLst>
          </p:cNvPr>
          <p:cNvSpPr/>
          <p:nvPr/>
        </p:nvSpPr>
        <p:spPr>
          <a:xfrm>
            <a:off x="0" y="0"/>
            <a:ext cx="12192000" cy="6858000"/>
          </a:xfrm>
          <a:prstGeom prst="rect">
            <a:avLst/>
          </a:prstGeom>
          <a:gradFill flip="none" rotWithShape="1">
            <a:gsLst>
              <a:gs pos="0">
                <a:schemeClr val="tx1">
                  <a:lumMod val="85000"/>
                  <a:lumOff val="15000"/>
                </a:schemeClr>
              </a:gs>
              <a:gs pos="100000">
                <a:schemeClr val="tx1">
                  <a:lumMod val="50000"/>
                  <a:lumOff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4" name="CuadroTexto 3">
            <a:extLst>
              <a:ext uri="{FF2B5EF4-FFF2-40B4-BE49-F238E27FC236}">
                <a16:creationId xmlns:a16="http://schemas.microsoft.com/office/drawing/2014/main" id="{4A5397FC-C5B2-7B13-4806-665DC716A672}"/>
              </a:ext>
            </a:extLst>
          </p:cNvPr>
          <p:cNvSpPr txBox="1"/>
          <p:nvPr/>
        </p:nvSpPr>
        <p:spPr>
          <a:xfrm>
            <a:off x="4500372" y="325565"/>
            <a:ext cx="3191256" cy="646331"/>
          </a:xfrm>
          <a:prstGeom prst="rect">
            <a:avLst/>
          </a:prstGeom>
          <a:noFill/>
        </p:spPr>
        <p:txBody>
          <a:bodyPr wrap="square" rtlCol="0">
            <a:spAutoFit/>
          </a:bodyPr>
          <a:lstStyle/>
          <a:p>
            <a:pPr algn="ctr"/>
            <a:r>
              <a:rPr lang="es-ES" sz="3600" b="1" dirty="0">
                <a:solidFill>
                  <a:schemeClr val="bg1"/>
                </a:solidFill>
                <a:latin typeface="Avenir Next LT Pro" panose="020B0504020202020204" pitchFamily="34" charset="0"/>
              </a:rPr>
              <a:t>Benchmarks</a:t>
            </a:r>
          </a:p>
        </p:txBody>
      </p:sp>
      <p:pic>
        <p:nvPicPr>
          <p:cNvPr id="29" name="Gráfico 28" descr="Documento con relleno sólido">
            <a:extLst>
              <a:ext uri="{FF2B5EF4-FFF2-40B4-BE49-F238E27FC236}">
                <a16:creationId xmlns:a16="http://schemas.microsoft.com/office/drawing/2014/main" id="{BFC1F95F-415F-3E92-C20D-D306DAE72C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333038" y="2672632"/>
            <a:ext cx="1585762" cy="1585762"/>
          </a:xfrm>
          <a:prstGeom prst="rect">
            <a:avLst/>
          </a:prstGeom>
        </p:spPr>
      </p:pic>
      <p:cxnSp>
        <p:nvCxnSpPr>
          <p:cNvPr id="35" name="Conector recto 34">
            <a:extLst>
              <a:ext uri="{FF2B5EF4-FFF2-40B4-BE49-F238E27FC236}">
                <a16:creationId xmlns:a16="http://schemas.microsoft.com/office/drawing/2014/main" id="{55735E45-406F-36D7-14BC-D9FF95ED30C8}"/>
              </a:ext>
            </a:extLst>
          </p:cNvPr>
          <p:cNvCxnSpPr>
            <a:cxnSpLocks/>
          </p:cNvCxnSpPr>
          <p:nvPr/>
        </p:nvCxnSpPr>
        <p:spPr>
          <a:xfrm>
            <a:off x="4706733" y="933395"/>
            <a:ext cx="2759285"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6" name="Conector recto 35">
            <a:extLst>
              <a:ext uri="{FF2B5EF4-FFF2-40B4-BE49-F238E27FC236}">
                <a16:creationId xmlns:a16="http://schemas.microsoft.com/office/drawing/2014/main" id="{2D0AB6A2-CB47-1141-4FCE-9C3EC96C1479}"/>
              </a:ext>
            </a:extLst>
          </p:cNvPr>
          <p:cNvCxnSpPr>
            <a:cxnSpLocks/>
          </p:cNvCxnSpPr>
          <p:nvPr/>
        </p:nvCxnSpPr>
        <p:spPr>
          <a:xfrm>
            <a:off x="7767587" y="3475557"/>
            <a:ext cx="1694047" cy="0"/>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28816FC-0D7F-2AAA-D9EE-53D21EC4BD73}"/>
              </a:ext>
            </a:extLst>
          </p:cNvPr>
          <p:cNvSpPr txBox="1"/>
          <p:nvPr/>
        </p:nvSpPr>
        <p:spPr>
          <a:xfrm>
            <a:off x="9387710" y="4244971"/>
            <a:ext cx="1476417" cy="830997"/>
          </a:xfrm>
          <a:prstGeom prst="rect">
            <a:avLst/>
          </a:prstGeom>
          <a:noFill/>
        </p:spPr>
        <p:txBody>
          <a:bodyPr wrap="square" rtlCol="0">
            <a:spAutoFit/>
          </a:bodyPr>
          <a:lstStyle/>
          <a:p>
            <a:pPr algn="ctr"/>
            <a:r>
              <a:rPr lang="es-ES" sz="2400" b="1" dirty="0">
                <a:solidFill>
                  <a:schemeClr val="bg1"/>
                </a:solidFill>
                <a:latin typeface="Avenir Next LT Pro" panose="020B0504020202020204" pitchFamily="34" charset="0"/>
              </a:rPr>
              <a:t>GA-</a:t>
            </a:r>
            <a:r>
              <a:rPr lang="es-ES" sz="2400" b="1" dirty="0" err="1">
                <a:solidFill>
                  <a:schemeClr val="bg1"/>
                </a:solidFill>
                <a:latin typeface="Avenir Next LT Pro" panose="020B0504020202020204" pitchFamily="34" charset="0"/>
              </a:rPr>
              <a:t>FuL</a:t>
            </a:r>
            <a:r>
              <a:rPr lang="es-ES" sz="2400" b="1" dirty="0">
                <a:solidFill>
                  <a:schemeClr val="bg1"/>
                </a:solidFill>
                <a:latin typeface="Avenir Next LT Pro" panose="020B0504020202020204" pitchFamily="34" charset="0"/>
              </a:rPr>
              <a:t> </a:t>
            </a:r>
            <a:r>
              <a:rPr lang="es-ES" sz="2400" b="1" dirty="0" err="1">
                <a:solidFill>
                  <a:schemeClr val="bg1"/>
                </a:solidFill>
                <a:latin typeface="Avenir Next LT Pro" panose="020B0504020202020204" pitchFamily="34" charset="0"/>
              </a:rPr>
              <a:t>library</a:t>
            </a:r>
            <a:endParaRPr lang="es-ES" sz="2400" b="1" dirty="0">
              <a:solidFill>
                <a:schemeClr val="bg1"/>
              </a:solidFill>
              <a:latin typeface="Avenir Next LT Pro" panose="020B0504020202020204" pitchFamily="34" charset="0"/>
            </a:endParaRPr>
          </a:p>
        </p:txBody>
      </p:sp>
      <p:pic>
        <p:nvPicPr>
          <p:cNvPr id="43" name="Gráfico 42" descr="Cmd (terminal) con relleno sólido">
            <a:extLst>
              <a:ext uri="{FF2B5EF4-FFF2-40B4-BE49-F238E27FC236}">
                <a16:creationId xmlns:a16="http://schemas.microsoft.com/office/drawing/2014/main" id="{D3DCD6F8-0FD2-43E4-A62F-851531BBC3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4201" y="2672632"/>
            <a:ext cx="1496165" cy="1496165"/>
          </a:xfrm>
          <a:prstGeom prst="rect">
            <a:avLst/>
          </a:prstGeom>
        </p:spPr>
      </p:pic>
      <p:sp>
        <p:nvSpPr>
          <p:cNvPr id="44" name="CuadroTexto 43">
            <a:extLst>
              <a:ext uri="{FF2B5EF4-FFF2-40B4-BE49-F238E27FC236}">
                <a16:creationId xmlns:a16="http://schemas.microsoft.com/office/drawing/2014/main" id="{6DFBAF75-6411-6D82-CA5B-B0892EE8314D}"/>
              </a:ext>
            </a:extLst>
          </p:cNvPr>
          <p:cNvSpPr txBox="1"/>
          <p:nvPr/>
        </p:nvSpPr>
        <p:spPr>
          <a:xfrm>
            <a:off x="1517825" y="4165965"/>
            <a:ext cx="928915" cy="646331"/>
          </a:xfrm>
          <a:prstGeom prst="rect">
            <a:avLst/>
          </a:prstGeom>
          <a:noFill/>
        </p:spPr>
        <p:txBody>
          <a:bodyPr wrap="square" rtlCol="0">
            <a:spAutoFit/>
          </a:bodyPr>
          <a:lstStyle/>
          <a:p>
            <a:r>
              <a:rPr lang="es-ES" sz="3600" b="1" dirty="0">
                <a:solidFill>
                  <a:schemeClr val="bg1"/>
                </a:solidFill>
                <a:latin typeface="Avenir Next LT Pro" panose="020B0504020202020204" pitchFamily="34" charset="0"/>
              </a:rPr>
              <a:t>C#</a:t>
            </a:r>
          </a:p>
        </p:txBody>
      </p:sp>
      <p:cxnSp>
        <p:nvCxnSpPr>
          <p:cNvPr id="45" name="Conector recto 44">
            <a:extLst>
              <a:ext uri="{FF2B5EF4-FFF2-40B4-BE49-F238E27FC236}">
                <a16:creationId xmlns:a16="http://schemas.microsoft.com/office/drawing/2014/main" id="{DC2B964B-D7BA-935C-761D-0B774B5E26EC}"/>
              </a:ext>
            </a:extLst>
          </p:cNvPr>
          <p:cNvCxnSpPr>
            <a:cxnSpLocks/>
          </p:cNvCxnSpPr>
          <p:nvPr/>
        </p:nvCxnSpPr>
        <p:spPr>
          <a:xfrm>
            <a:off x="2730366" y="3465513"/>
            <a:ext cx="1694047" cy="0"/>
          </a:xfrm>
          <a:prstGeom prst="line">
            <a:avLst/>
          </a:prstGeom>
          <a:ln w="63500">
            <a:solidFill>
              <a:schemeClr val="bg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224BDC23-082D-EF79-12E8-1DE7230CCC71}"/>
                  </a:ext>
                </a:extLst>
              </p:cNvPr>
              <p:cNvSpPr txBox="1"/>
              <p:nvPr/>
            </p:nvSpPr>
            <p:spPr>
              <a:xfrm>
                <a:off x="3606056" y="5199836"/>
                <a:ext cx="4979888" cy="1323439"/>
              </a:xfrm>
              <a:prstGeom prst="rect">
                <a:avLst/>
              </a:prstGeom>
              <a:noFill/>
            </p:spPr>
            <p:txBody>
              <a:bodyPr wrap="square" rtlCol="0">
                <a:spAutoFit/>
              </a:bodyPr>
              <a:lstStyle/>
              <a:p>
                <a:r>
                  <a:rPr lang="en-US" sz="2000" dirty="0">
                    <a:solidFill>
                      <a:schemeClr val="bg1"/>
                    </a:solidFill>
                    <a:latin typeface="Avenir Next LT Pro" panose="020B0504020202020204" pitchFamily="34" charset="0"/>
                  </a:rPr>
                  <a:t>A comprehensive set of benchmarks was conducted, comparing our algorithms against top-efficient. Each algorithm was executed </a:t>
                </a:r>
                <a14:m>
                  <m:oMath xmlns:m="http://schemas.openxmlformats.org/officeDocument/2006/math">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10</m:t>
                        </m:r>
                      </m:e>
                      <m:sup>
                        <m:r>
                          <a:rPr lang="en-US" sz="2000" i="1" dirty="0" smtClean="0">
                            <a:solidFill>
                              <a:schemeClr val="bg1"/>
                            </a:solidFill>
                            <a:latin typeface="Cambria Math" panose="02040503050406030204" pitchFamily="18" charset="0"/>
                          </a:rPr>
                          <m:t>6</m:t>
                        </m:r>
                      </m:sup>
                    </m:sSup>
                  </m:oMath>
                </a14:m>
                <a:r>
                  <a:rPr lang="en-US" sz="2000" dirty="0">
                    <a:solidFill>
                      <a:schemeClr val="bg1"/>
                    </a:solidFill>
                    <a:latin typeface="Avenir Next LT Pro" panose="020B0504020202020204" pitchFamily="34" charset="0"/>
                  </a:rPr>
                  <a:t> times at random locations.</a:t>
                </a:r>
                <a:endParaRPr lang="es-ES" sz="2000" dirty="0">
                  <a:solidFill>
                    <a:schemeClr val="bg1"/>
                  </a:solidFill>
                  <a:latin typeface="Avenir Next LT Pro" panose="020B0504020202020204" pitchFamily="34" charset="0"/>
                </a:endParaRPr>
              </a:p>
            </p:txBody>
          </p:sp>
        </mc:Choice>
        <mc:Fallback xmlns="">
          <p:sp>
            <p:nvSpPr>
              <p:cNvPr id="46" name="CuadroTexto 45">
                <a:extLst>
                  <a:ext uri="{FF2B5EF4-FFF2-40B4-BE49-F238E27FC236}">
                    <a16:creationId xmlns:a16="http://schemas.microsoft.com/office/drawing/2014/main" id="{224BDC23-082D-EF79-12E8-1DE7230CCC71}"/>
                  </a:ext>
                </a:extLst>
              </p:cNvPr>
              <p:cNvSpPr txBox="1">
                <a:spLocks noRot="1" noChangeAspect="1" noMove="1" noResize="1" noEditPoints="1" noAdjustHandles="1" noChangeArrowheads="1" noChangeShapeType="1" noTextEdit="1"/>
              </p:cNvSpPr>
              <p:nvPr/>
            </p:nvSpPr>
            <p:spPr>
              <a:xfrm>
                <a:off x="3606056" y="5199836"/>
                <a:ext cx="4979888" cy="1323439"/>
              </a:xfrm>
              <a:prstGeom prst="rect">
                <a:avLst/>
              </a:prstGeom>
              <a:blipFill>
                <a:blip r:embed="rId6"/>
                <a:stretch>
                  <a:fillRect l="-1348" t="-2304" r="-858" b="-7834"/>
                </a:stretch>
              </a:blipFill>
            </p:spPr>
            <p:txBody>
              <a:bodyPr/>
              <a:lstStyle/>
              <a:p>
                <a:r>
                  <a:rPr lang="es-ES">
                    <a:noFill/>
                  </a:rPr>
                  <a:t> </a:t>
                </a:r>
              </a:p>
            </p:txBody>
          </p:sp>
        </mc:Fallback>
      </mc:AlternateContent>
      <p:grpSp>
        <p:nvGrpSpPr>
          <p:cNvPr id="33" name="CPU">
            <a:extLst>
              <a:ext uri="{FF2B5EF4-FFF2-40B4-BE49-F238E27FC236}">
                <a16:creationId xmlns:a16="http://schemas.microsoft.com/office/drawing/2014/main" id="{20DD045D-E1F3-5C58-94FA-847C82948290}"/>
              </a:ext>
            </a:extLst>
          </p:cNvPr>
          <p:cNvGrpSpPr/>
          <p:nvPr/>
        </p:nvGrpSpPr>
        <p:grpSpPr>
          <a:xfrm>
            <a:off x="4554393" y="1923906"/>
            <a:ext cx="3083214" cy="3083214"/>
            <a:chOff x="7687455" y="971896"/>
            <a:chExt cx="1645920" cy="1645920"/>
          </a:xfrm>
        </p:grpSpPr>
        <p:sp>
          <p:nvSpPr>
            <p:cNvPr id="31" name="Rectángulo: esquinas redondeadas 30">
              <a:extLst>
                <a:ext uri="{FF2B5EF4-FFF2-40B4-BE49-F238E27FC236}">
                  <a16:creationId xmlns:a16="http://schemas.microsoft.com/office/drawing/2014/main" id="{E953B3B8-EEC5-E9C9-D38E-8FDB872D49C3}"/>
                </a:ext>
              </a:extLst>
            </p:cNvPr>
            <p:cNvSpPr/>
            <p:nvPr/>
          </p:nvSpPr>
          <p:spPr>
            <a:xfrm>
              <a:off x="7687455" y="971896"/>
              <a:ext cx="1645920" cy="1645920"/>
            </a:xfrm>
            <a:prstGeom prst="roundRect">
              <a:avLst>
                <a:gd name="adj" fmla="val 26609"/>
              </a:avLst>
            </a:prstGeom>
            <a:gradFill>
              <a:gsLst>
                <a:gs pos="0">
                  <a:schemeClr val="tx1">
                    <a:lumMod val="75000"/>
                    <a:lumOff val="25000"/>
                  </a:schemeClr>
                </a:gs>
                <a:gs pos="48000">
                  <a:schemeClr val="tx1">
                    <a:lumMod val="50000"/>
                    <a:lumOff val="50000"/>
                  </a:schemeClr>
                </a:gs>
                <a:gs pos="100000">
                  <a:schemeClr val="tx1">
                    <a:lumMod val="65000"/>
                    <a:lumOff val="35000"/>
                  </a:schemeClr>
                </a:gs>
              </a:gsLst>
              <a:lin ang="2700000" scaled="1"/>
            </a:gradFill>
            <a:ln>
              <a:noFill/>
            </a:ln>
            <a:effectLst>
              <a:outerShdw blurRad="127000" dir="600000" sx="102000" sy="102000" algn="ctr" rotWithShape="0">
                <a:prstClr val="black">
                  <a:alpha val="5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 name="Gráfico 31" descr="Procesador con relleno sólido">
              <a:extLst>
                <a:ext uri="{FF2B5EF4-FFF2-40B4-BE49-F238E27FC236}">
                  <a16:creationId xmlns:a16="http://schemas.microsoft.com/office/drawing/2014/main" id="{64A050FB-299C-E80E-FC11-15221C4084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48215" y="1032656"/>
              <a:ext cx="1524401" cy="1524401"/>
            </a:xfrm>
            <a:prstGeom prst="rect">
              <a:avLst/>
            </a:prstGeom>
          </p:spPr>
        </p:pic>
      </p:grpSp>
      <p:sp>
        <p:nvSpPr>
          <p:cNvPr id="2" name="Rectángulo 1">
            <a:extLst>
              <a:ext uri="{FF2B5EF4-FFF2-40B4-BE49-F238E27FC236}">
                <a16:creationId xmlns:a16="http://schemas.microsoft.com/office/drawing/2014/main" id="{430BA074-DEC8-A8AC-A14D-0E4645682D93}"/>
              </a:ext>
            </a:extLst>
          </p:cNvPr>
          <p:cNvSpPr/>
          <p:nvPr/>
        </p:nvSpPr>
        <p:spPr>
          <a:xfrm flipH="1" flipV="1">
            <a:off x="6388100" y="7050716"/>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Tree>
    <p:extLst>
      <p:ext uri="{BB962C8B-B14F-4D97-AF65-F5344CB8AC3E}">
        <p14:creationId xmlns:p14="http://schemas.microsoft.com/office/powerpoint/2010/main" val="3179719182"/>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wipe(right)">
                                      <p:cBhvr>
                                        <p:cTn id="10" dur="500"/>
                                        <p:tgtEl>
                                          <p:spTgt spid="45"/>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wipe(left)">
                                      <p:cBhvr>
                                        <p:cTn id="14" dur="500"/>
                                        <p:tgtEl>
                                          <p:spTgt spid="2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left)">
                                      <p:cBhvr>
                                        <p:cTn id="17" dur="500"/>
                                        <p:tgtEl>
                                          <p:spTgt spid="41"/>
                                        </p:tgtEl>
                                      </p:cBhvr>
                                    </p:animEffect>
                                  </p:childTnLst>
                                </p:cTn>
                              </p:par>
                              <p:par>
                                <p:cTn id="18" presetID="22" presetClass="entr" presetSubtype="2" fill="hold"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wipe(right)">
                                      <p:cBhvr>
                                        <p:cTn id="20" dur="500"/>
                                        <p:tgtEl>
                                          <p:spTgt spid="43"/>
                                        </p:tgtEl>
                                      </p:cBhvr>
                                    </p:animEffect>
                                  </p:childTnLst>
                                </p:cTn>
                              </p:par>
                              <p:par>
                                <p:cTn id="21" presetID="22" presetClass="entr" presetSubtype="2"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right)">
                                      <p:cBhvr>
                                        <p:cTn id="2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05DDAF7B-0F7F-1CD0-602D-F7B609DCB068}"/>
              </a:ext>
            </a:extLst>
          </p:cNvPr>
          <p:cNvSpPr>
            <a:spLocks noGrp="1" noRot="1" noMove="1" noResize="1" noEditPoints="1" noAdjustHandles="1" noChangeArrowheads="1" noChangeShapeType="1"/>
          </p:cNvSpPr>
          <p:nvPr/>
        </p:nvSpPr>
        <p:spPr>
          <a:xfrm>
            <a:off x="0" y="0"/>
            <a:ext cx="12192000" cy="6858000"/>
          </a:xfrm>
          <a:prstGeom prst="rect">
            <a:avLst/>
          </a:prstGeom>
          <a:gradFill flip="none" rotWithShape="1">
            <a:gsLst>
              <a:gs pos="0">
                <a:schemeClr val="tx1">
                  <a:lumMod val="85000"/>
                  <a:lumOff val="15000"/>
                </a:schemeClr>
              </a:gs>
              <a:gs pos="100000">
                <a:schemeClr val="tx1">
                  <a:lumMod val="50000"/>
                  <a:lumOff val="5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19" name="Rectángulo 1">
            <a:extLst>
              <a:ext uri="{FF2B5EF4-FFF2-40B4-BE49-F238E27FC236}">
                <a16:creationId xmlns:a16="http://schemas.microsoft.com/office/drawing/2014/main" id="{1487602F-13FE-4B3D-15CF-BBBC0E02F242}"/>
              </a:ext>
            </a:extLst>
          </p:cNvPr>
          <p:cNvSpPr/>
          <p:nvPr/>
        </p:nvSpPr>
        <p:spPr>
          <a:xfrm flipH="1" flipV="1">
            <a:off x="6388100" y="4546601"/>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CuadroTexto 3">
            <a:extLst>
              <a:ext uri="{FF2B5EF4-FFF2-40B4-BE49-F238E27FC236}">
                <a16:creationId xmlns:a16="http://schemas.microsoft.com/office/drawing/2014/main" id="{4A5397FC-C5B2-7B13-4806-665DC716A672}"/>
              </a:ext>
            </a:extLst>
          </p:cNvPr>
          <p:cNvSpPr txBox="1"/>
          <p:nvPr/>
        </p:nvSpPr>
        <p:spPr>
          <a:xfrm>
            <a:off x="4500372" y="325565"/>
            <a:ext cx="3191256" cy="646331"/>
          </a:xfrm>
          <a:prstGeom prst="rect">
            <a:avLst/>
          </a:prstGeom>
          <a:noFill/>
        </p:spPr>
        <p:txBody>
          <a:bodyPr wrap="square" rtlCol="0">
            <a:spAutoFit/>
          </a:bodyPr>
          <a:lstStyle/>
          <a:p>
            <a:pPr algn="ctr"/>
            <a:r>
              <a:rPr lang="es-ES" sz="3600" b="1" dirty="0">
                <a:solidFill>
                  <a:schemeClr val="bg1"/>
                </a:solidFill>
                <a:latin typeface="Avenir Next LT Pro" panose="020B0504020202020204" pitchFamily="34" charset="0"/>
              </a:rPr>
              <a:t>Benchmarks</a:t>
            </a:r>
          </a:p>
        </p:txBody>
      </p:sp>
      <p:pic>
        <p:nvPicPr>
          <p:cNvPr id="29" name="Gráfico 28" descr="Documento con relleno sólido">
            <a:extLst>
              <a:ext uri="{FF2B5EF4-FFF2-40B4-BE49-F238E27FC236}">
                <a16:creationId xmlns:a16="http://schemas.microsoft.com/office/drawing/2014/main" id="{BFC1F95F-415F-3E92-C20D-D306DAE72CC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359779" y="2672632"/>
            <a:ext cx="1585762" cy="1585762"/>
          </a:xfrm>
          <a:prstGeom prst="rect">
            <a:avLst/>
          </a:prstGeom>
        </p:spPr>
      </p:pic>
      <p:cxnSp>
        <p:nvCxnSpPr>
          <p:cNvPr id="35" name="Conector recto 34">
            <a:extLst>
              <a:ext uri="{FF2B5EF4-FFF2-40B4-BE49-F238E27FC236}">
                <a16:creationId xmlns:a16="http://schemas.microsoft.com/office/drawing/2014/main" id="{55735E45-406F-36D7-14BC-D9FF95ED30C8}"/>
              </a:ext>
            </a:extLst>
          </p:cNvPr>
          <p:cNvCxnSpPr>
            <a:cxnSpLocks/>
          </p:cNvCxnSpPr>
          <p:nvPr/>
        </p:nvCxnSpPr>
        <p:spPr>
          <a:xfrm>
            <a:off x="4706733" y="933395"/>
            <a:ext cx="2759285"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28816FC-0D7F-2AAA-D9EE-53D21EC4BD73}"/>
              </a:ext>
            </a:extLst>
          </p:cNvPr>
          <p:cNvSpPr txBox="1"/>
          <p:nvPr/>
        </p:nvSpPr>
        <p:spPr>
          <a:xfrm>
            <a:off x="14414451" y="4244971"/>
            <a:ext cx="1476417" cy="830997"/>
          </a:xfrm>
          <a:prstGeom prst="rect">
            <a:avLst/>
          </a:prstGeom>
          <a:noFill/>
        </p:spPr>
        <p:txBody>
          <a:bodyPr wrap="square" rtlCol="0">
            <a:spAutoFit/>
          </a:bodyPr>
          <a:lstStyle/>
          <a:p>
            <a:pPr algn="ctr"/>
            <a:r>
              <a:rPr lang="es-ES" sz="2400" b="1" dirty="0">
                <a:solidFill>
                  <a:schemeClr val="bg1"/>
                </a:solidFill>
                <a:latin typeface="Avenir Next LT Pro" panose="020B0504020202020204" pitchFamily="34" charset="0"/>
              </a:rPr>
              <a:t>GA-</a:t>
            </a:r>
            <a:r>
              <a:rPr lang="es-ES" sz="2400" b="1" dirty="0" err="1">
                <a:solidFill>
                  <a:schemeClr val="bg1"/>
                </a:solidFill>
                <a:latin typeface="Avenir Next LT Pro" panose="020B0504020202020204" pitchFamily="34" charset="0"/>
              </a:rPr>
              <a:t>FuL</a:t>
            </a:r>
            <a:r>
              <a:rPr lang="es-ES" sz="2400" b="1" dirty="0">
                <a:solidFill>
                  <a:schemeClr val="bg1"/>
                </a:solidFill>
                <a:latin typeface="Avenir Next LT Pro" panose="020B0504020202020204" pitchFamily="34" charset="0"/>
              </a:rPr>
              <a:t> </a:t>
            </a:r>
            <a:r>
              <a:rPr lang="es-ES" sz="2400" b="1" dirty="0" err="1">
                <a:solidFill>
                  <a:schemeClr val="bg1"/>
                </a:solidFill>
                <a:latin typeface="Avenir Next LT Pro" panose="020B0504020202020204" pitchFamily="34" charset="0"/>
              </a:rPr>
              <a:t>library</a:t>
            </a:r>
            <a:endParaRPr lang="es-ES" sz="2400" b="1" dirty="0">
              <a:solidFill>
                <a:schemeClr val="bg1"/>
              </a:solidFill>
              <a:latin typeface="Avenir Next LT Pro" panose="020B0504020202020204" pitchFamily="34" charset="0"/>
            </a:endParaRPr>
          </a:p>
        </p:txBody>
      </p:sp>
      <p:pic>
        <p:nvPicPr>
          <p:cNvPr id="43" name="Gráfico 42" descr="Cmd (terminal) con relleno sólido">
            <a:extLst>
              <a:ext uri="{FF2B5EF4-FFF2-40B4-BE49-F238E27FC236}">
                <a16:creationId xmlns:a16="http://schemas.microsoft.com/office/drawing/2014/main" id="{D3DCD6F8-0FD2-43E4-A62F-851531BBC3E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3914" y="2672632"/>
            <a:ext cx="1496165" cy="1496165"/>
          </a:xfrm>
          <a:prstGeom prst="rect">
            <a:avLst/>
          </a:prstGeom>
        </p:spPr>
      </p:pic>
      <p:sp>
        <p:nvSpPr>
          <p:cNvPr id="44" name="CuadroTexto 43">
            <a:extLst>
              <a:ext uri="{FF2B5EF4-FFF2-40B4-BE49-F238E27FC236}">
                <a16:creationId xmlns:a16="http://schemas.microsoft.com/office/drawing/2014/main" id="{6DFBAF75-6411-6D82-CA5B-B0892EE8314D}"/>
              </a:ext>
            </a:extLst>
          </p:cNvPr>
          <p:cNvSpPr txBox="1"/>
          <p:nvPr/>
        </p:nvSpPr>
        <p:spPr>
          <a:xfrm>
            <a:off x="-3170290" y="4165965"/>
            <a:ext cx="928915" cy="646331"/>
          </a:xfrm>
          <a:prstGeom prst="rect">
            <a:avLst/>
          </a:prstGeom>
          <a:noFill/>
        </p:spPr>
        <p:txBody>
          <a:bodyPr wrap="square" rtlCol="0">
            <a:spAutoFit/>
          </a:bodyPr>
          <a:lstStyle/>
          <a:p>
            <a:r>
              <a:rPr lang="es-ES" sz="3600" b="1" dirty="0">
                <a:solidFill>
                  <a:schemeClr val="bg1"/>
                </a:solidFill>
                <a:latin typeface="Avenir Next LT Pro" panose="020B0504020202020204" pitchFamily="34" charset="0"/>
              </a:rPr>
              <a:t>C#</a:t>
            </a:r>
          </a:p>
        </p:txBody>
      </p:sp>
      <mc:AlternateContent xmlns:mc="http://schemas.openxmlformats.org/markup-compatibility/2006" xmlns:a14="http://schemas.microsoft.com/office/drawing/2010/main">
        <mc:Choice Requires="a14">
          <p:sp>
            <p:nvSpPr>
              <p:cNvPr id="46" name="CuadroTexto 45">
                <a:extLst>
                  <a:ext uri="{FF2B5EF4-FFF2-40B4-BE49-F238E27FC236}">
                    <a16:creationId xmlns:a16="http://schemas.microsoft.com/office/drawing/2014/main" id="{224BDC23-082D-EF79-12E8-1DE7230CCC71}"/>
                  </a:ext>
                </a:extLst>
              </p:cNvPr>
              <p:cNvSpPr txBox="1"/>
              <p:nvPr/>
            </p:nvSpPr>
            <p:spPr>
              <a:xfrm>
                <a:off x="3587188" y="8950276"/>
                <a:ext cx="5017625" cy="1323439"/>
              </a:xfrm>
              <a:prstGeom prst="rect">
                <a:avLst/>
              </a:prstGeom>
              <a:noFill/>
            </p:spPr>
            <p:txBody>
              <a:bodyPr wrap="square" rtlCol="0">
                <a:spAutoFit/>
              </a:bodyPr>
              <a:lstStyle/>
              <a:p>
                <a:r>
                  <a:rPr lang="en-US" sz="2000" dirty="0">
                    <a:solidFill>
                      <a:schemeClr val="bg1"/>
                    </a:solidFill>
                    <a:latin typeface="Avenir Next LT Pro" panose="020B0504020202020204" pitchFamily="34" charset="0"/>
                  </a:rPr>
                  <a:t>A comprehensive set of benchmarks was conducted, comparing our algorithms against top-efficient. Each algorithm was executed </a:t>
                </a:r>
                <a14:m>
                  <m:oMath xmlns:m="http://schemas.openxmlformats.org/officeDocument/2006/math">
                    <m:sSup>
                      <m:sSupPr>
                        <m:ctrlPr>
                          <a:rPr lang="en-US" sz="2000" i="1" dirty="0" smtClean="0">
                            <a:solidFill>
                              <a:schemeClr val="bg1"/>
                            </a:solidFill>
                            <a:latin typeface="Cambria Math" panose="02040503050406030204" pitchFamily="18" charset="0"/>
                          </a:rPr>
                        </m:ctrlPr>
                      </m:sSupPr>
                      <m:e>
                        <m:r>
                          <a:rPr lang="en-US" sz="2000" i="1" dirty="0" smtClean="0">
                            <a:solidFill>
                              <a:schemeClr val="bg1"/>
                            </a:solidFill>
                            <a:latin typeface="Cambria Math" panose="02040503050406030204" pitchFamily="18" charset="0"/>
                          </a:rPr>
                          <m:t>10</m:t>
                        </m:r>
                      </m:e>
                      <m:sup>
                        <m:r>
                          <a:rPr lang="en-US" sz="2000" i="1" dirty="0" smtClean="0">
                            <a:solidFill>
                              <a:schemeClr val="bg1"/>
                            </a:solidFill>
                            <a:latin typeface="Cambria Math" panose="02040503050406030204" pitchFamily="18" charset="0"/>
                          </a:rPr>
                          <m:t>6</m:t>
                        </m:r>
                      </m:sup>
                    </m:sSup>
                  </m:oMath>
                </a14:m>
                <a:r>
                  <a:rPr lang="en-US" sz="2000" dirty="0">
                    <a:solidFill>
                      <a:schemeClr val="bg1"/>
                    </a:solidFill>
                    <a:latin typeface="Avenir Next LT Pro" panose="020B0504020202020204" pitchFamily="34" charset="0"/>
                  </a:rPr>
                  <a:t> times at random locations.</a:t>
                </a:r>
                <a:endParaRPr lang="es-ES" sz="2000" dirty="0">
                  <a:solidFill>
                    <a:schemeClr val="bg1"/>
                  </a:solidFill>
                  <a:latin typeface="Avenir Next LT Pro" panose="020B0504020202020204" pitchFamily="34" charset="0"/>
                </a:endParaRPr>
              </a:p>
            </p:txBody>
          </p:sp>
        </mc:Choice>
        <mc:Fallback xmlns="">
          <p:sp>
            <p:nvSpPr>
              <p:cNvPr id="46" name="CuadroTexto 45">
                <a:extLst>
                  <a:ext uri="{FF2B5EF4-FFF2-40B4-BE49-F238E27FC236}">
                    <a16:creationId xmlns:a16="http://schemas.microsoft.com/office/drawing/2014/main" id="{224BDC23-082D-EF79-12E8-1DE7230CCC71}"/>
                  </a:ext>
                </a:extLst>
              </p:cNvPr>
              <p:cNvSpPr txBox="1">
                <a:spLocks noRot="1" noChangeAspect="1" noMove="1" noResize="1" noEditPoints="1" noAdjustHandles="1" noChangeArrowheads="1" noChangeShapeType="1" noTextEdit="1"/>
              </p:cNvSpPr>
              <p:nvPr/>
            </p:nvSpPr>
            <p:spPr>
              <a:xfrm>
                <a:off x="3587188" y="8950276"/>
                <a:ext cx="5017625" cy="1323439"/>
              </a:xfrm>
              <a:prstGeom prst="rect">
                <a:avLst/>
              </a:prstGeom>
              <a:blipFill>
                <a:blip r:embed="rId8"/>
                <a:stretch>
                  <a:fillRect l="-1214" t="-1843" b="-7834"/>
                </a:stretch>
              </a:blipFill>
            </p:spPr>
            <p:txBody>
              <a:bodyPr/>
              <a:lstStyle/>
              <a:p>
                <a:r>
                  <a:rPr lang="es-ES">
                    <a:noFill/>
                  </a:rPr>
                  <a:t> </a:t>
                </a:r>
              </a:p>
            </p:txBody>
          </p:sp>
        </mc:Fallback>
      </mc:AlternateContent>
      <p:graphicFrame>
        <p:nvGraphicFramePr>
          <p:cNvPr id="25" name="center">
            <a:extLst>
              <a:ext uri="{FF2B5EF4-FFF2-40B4-BE49-F238E27FC236}">
                <a16:creationId xmlns:a16="http://schemas.microsoft.com/office/drawing/2014/main" id="{7DBC3795-C864-6660-A5E4-DB270CACF413}"/>
              </a:ext>
            </a:extLst>
          </p:cNvPr>
          <p:cNvGraphicFramePr>
            <a:graphicFrameLocks/>
          </p:cNvGraphicFramePr>
          <p:nvPr>
            <p:extLst>
              <p:ext uri="{D42A27DB-BD31-4B8C-83A1-F6EECF244321}">
                <p14:modId xmlns:p14="http://schemas.microsoft.com/office/powerpoint/2010/main" val="3844414908"/>
              </p:ext>
            </p:extLst>
          </p:nvPr>
        </p:nvGraphicFramePr>
        <p:xfrm>
          <a:off x="2960660" y="1884252"/>
          <a:ext cx="6270681" cy="4040353"/>
        </p:xfrm>
        <a:graphic>
          <a:graphicData uri="http://schemas.openxmlformats.org/drawingml/2006/chart">
            <c:chart xmlns:c="http://schemas.openxmlformats.org/drawingml/2006/chart" xmlns:r="http://schemas.openxmlformats.org/officeDocument/2006/relationships" r:id="rId9"/>
          </a:graphicData>
        </a:graphic>
      </p:graphicFrame>
      <p:sp>
        <p:nvSpPr>
          <p:cNvPr id="9" name="CuadroTexto 8">
            <a:extLst>
              <a:ext uri="{FF2B5EF4-FFF2-40B4-BE49-F238E27FC236}">
                <a16:creationId xmlns:a16="http://schemas.microsoft.com/office/drawing/2014/main" id="{F0CAB1CC-892F-5A2E-673B-380C9ABD9BBD}"/>
              </a:ext>
            </a:extLst>
          </p:cNvPr>
          <p:cNvSpPr txBox="1"/>
          <p:nvPr/>
        </p:nvSpPr>
        <p:spPr>
          <a:xfrm>
            <a:off x="896211" y="2806993"/>
            <a:ext cx="1222253" cy="584775"/>
          </a:xfrm>
          <a:prstGeom prst="rect">
            <a:avLst/>
          </a:prstGeom>
          <a:noFill/>
        </p:spPr>
        <p:txBody>
          <a:bodyPr wrap="square" rtlCol="0">
            <a:spAutoFit/>
          </a:bodyPr>
          <a:lstStyle/>
          <a:p>
            <a:pPr algn="ctr"/>
            <a:r>
              <a:rPr lang="es-ES" sz="3200" dirty="0">
                <a:solidFill>
                  <a:schemeClr val="accent1"/>
                </a:solidFill>
                <a:effectLst>
                  <a:outerShdw blurRad="38100" dist="38100" dir="2700000" algn="tl">
                    <a:srgbClr val="000000">
                      <a:alpha val="43137"/>
                    </a:srgbClr>
                  </a:outerShdw>
                </a:effectLst>
                <a:latin typeface="Impact" panose="020B0806030902050204" pitchFamily="34" charset="0"/>
              </a:rPr>
              <a:t>83</a:t>
            </a:r>
            <a:r>
              <a:rPr lang="es-ES" sz="2400" dirty="0">
                <a:solidFill>
                  <a:schemeClr val="accent1"/>
                </a:solidFill>
                <a:effectLst>
                  <a:outerShdw blurRad="38100" dist="38100" dir="2700000" algn="tl">
                    <a:srgbClr val="000000">
                      <a:alpha val="43137"/>
                    </a:srgbClr>
                  </a:outerShdw>
                </a:effectLst>
                <a:latin typeface="Impact" panose="020B0806030902050204" pitchFamily="34" charset="0"/>
              </a:rPr>
              <a:t>%</a:t>
            </a:r>
            <a:endParaRPr lang="es-ES" sz="3200" dirty="0">
              <a:solidFill>
                <a:schemeClr val="accent1"/>
              </a:solidFill>
              <a:effectLst>
                <a:outerShdw blurRad="38100" dist="38100" dir="2700000" algn="tl">
                  <a:srgbClr val="000000">
                    <a:alpha val="43137"/>
                  </a:srgbClr>
                </a:outerShdw>
              </a:effectLst>
              <a:latin typeface="Impact" panose="020B0806030902050204" pitchFamily="34" charset="0"/>
            </a:endParaRPr>
          </a:p>
        </p:txBody>
      </p:sp>
      <p:pic>
        <p:nvPicPr>
          <p:cNvPr id="11" name="Gráfico 10" descr="Trofeo con relleno sólido">
            <a:extLst>
              <a:ext uri="{FF2B5EF4-FFF2-40B4-BE49-F238E27FC236}">
                <a16:creationId xmlns:a16="http://schemas.microsoft.com/office/drawing/2014/main" id="{B5821C8C-30CA-9068-3F67-66CC0C1961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8025" y="5741561"/>
            <a:ext cx="914400" cy="914400"/>
          </a:xfrm>
          <a:prstGeom prst="rect">
            <a:avLst/>
          </a:prstGeom>
          <a:effectLst>
            <a:outerShdw blurRad="63500" sx="102000" sy="102000" algn="ctr" rotWithShape="0">
              <a:prstClr val="black">
                <a:alpha val="40000"/>
              </a:prstClr>
            </a:outerShdw>
          </a:effectLst>
        </p:spPr>
      </p:pic>
      <p:sp>
        <p:nvSpPr>
          <p:cNvPr id="12" name="CuadroTexto 11">
            <a:extLst>
              <a:ext uri="{FF2B5EF4-FFF2-40B4-BE49-F238E27FC236}">
                <a16:creationId xmlns:a16="http://schemas.microsoft.com/office/drawing/2014/main" id="{C127B28E-443D-84AC-BADB-C0026CDE354A}"/>
              </a:ext>
            </a:extLst>
          </p:cNvPr>
          <p:cNvSpPr txBox="1"/>
          <p:nvPr/>
        </p:nvSpPr>
        <p:spPr>
          <a:xfrm>
            <a:off x="1507337" y="5875596"/>
            <a:ext cx="1222253" cy="646331"/>
          </a:xfrm>
          <a:prstGeom prst="rect">
            <a:avLst/>
          </a:prstGeom>
          <a:noFill/>
        </p:spPr>
        <p:txBody>
          <a:bodyPr wrap="square" rtlCol="0">
            <a:spAutoFit/>
          </a:bodyPr>
          <a:lstStyle/>
          <a:p>
            <a:r>
              <a:rPr lang="es-ES" sz="2800" dirty="0">
                <a:solidFill>
                  <a:schemeClr val="accent1"/>
                </a:solidFill>
                <a:effectLst>
                  <a:outerShdw blurRad="38100" dist="38100" dir="2700000" algn="tl">
                    <a:srgbClr val="000000">
                      <a:alpha val="43137"/>
                    </a:srgbClr>
                  </a:outerShdw>
                </a:effectLst>
                <a:latin typeface="Impact" panose="020B0806030902050204" pitchFamily="34" charset="0"/>
              </a:rPr>
              <a:t>#</a:t>
            </a:r>
            <a:r>
              <a:rPr lang="es-ES" sz="3600" dirty="0">
                <a:solidFill>
                  <a:schemeClr val="accent1"/>
                </a:solidFill>
                <a:effectLst>
                  <a:outerShdw blurRad="38100" dist="38100" dir="2700000" algn="tl">
                    <a:srgbClr val="000000">
                      <a:alpha val="43137"/>
                    </a:srgbClr>
                  </a:outerShdw>
                </a:effectLst>
                <a:latin typeface="Impact" panose="020B0806030902050204" pitchFamily="34" charset="0"/>
              </a:rPr>
              <a:t>6</a:t>
            </a:r>
          </a:p>
        </p:txBody>
      </p:sp>
      <p:sp>
        <p:nvSpPr>
          <p:cNvPr id="14" name="Arco de bloque 13">
            <a:extLst>
              <a:ext uri="{FF2B5EF4-FFF2-40B4-BE49-F238E27FC236}">
                <a16:creationId xmlns:a16="http://schemas.microsoft.com/office/drawing/2014/main" id="{133F9626-CEE5-93A6-F370-E1F038D53073}"/>
              </a:ext>
            </a:extLst>
          </p:cNvPr>
          <p:cNvSpPr/>
          <p:nvPr/>
        </p:nvSpPr>
        <p:spPr>
          <a:xfrm flipH="1">
            <a:off x="625472" y="2244522"/>
            <a:ext cx="1709716" cy="1709716"/>
          </a:xfrm>
          <a:prstGeom prst="blockArc">
            <a:avLst>
              <a:gd name="adj1" fmla="val 19898152"/>
              <a:gd name="adj2" fmla="val 16188696"/>
              <a:gd name="adj3" fmla="val 17501"/>
            </a:avLst>
          </a:prstGeom>
          <a:ln>
            <a:noFill/>
          </a:ln>
          <a:effectLst>
            <a:outerShdw blurRad="254000" sx="102000" sy="102000" algn="ctr" rotWithShape="0">
              <a:schemeClr val="tx2">
                <a:alpha val="81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endParaRPr>
          </a:p>
        </p:txBody>
      </p:sp>
      <p:sp useBgFill="1">
        <p:nvSpPr>
          <p:cNvPr id="13" name="Rectángulo 12">
            <a:extLst>
              <a:ext uri="{FF2B5EF4-FFF2-40B4-BE49-F238E27FC236}">
                <a16:creationId xmlns:a16="http://schemas.microsoft.com/office/drawing/2014/main" id="{F7B15017-38C3-862B-0E07-14B1DF0C47AC}"/>
              </a:ext>
            </a:extLst>
          </p:cNvPr>
          <p:cNvSpPr/>
          <p:nvPr/>
        </p:nvSpPr>
        <p:spPr>
          <a:xfrm>
            <a:off x="449683" y="5611213"/>
            <a:ext cx="2088244" cy="124678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CPU">
            <a:extLst>
              <a:ext uri="{FF2B5EF4-FFF2-40B4-BE49-F238E27FC236}">
                <a16:creationId xmlns:a16="http://schemas.microsoft.com/office/drawing/2014/main" id="{46EC05C4-8C63-229E-9BA1-438735CB0352}"/>
              </a:ext>
            </a:extLst>
          </p:cNvPr>
          <p:cNvGrpSpPr/>
          <p:nvPr/>
        </p:nvGrpSpPr>
        <p:grpSpPr>
          <a:xfrm>
            <a:off x="10006962" y="4473743"/>
            <a:ext cx="1446830" cy="1446830"/>
            <a:chOff x="7687455" y="971896"/>
            <a:chExt cx="1645920" cy="1645920"/>
          </a:xfrm>
        </p:grpSpPr>
        <p:sp>
          <p:nvSpPr>
            <p:cNvPr id="3" name="Rectángulo: esquinas redondeadas 2">
              <a:extLst>
                <a:ext uri="{FF2B5EF4-FFF2-40B4-BE49-F238E27FC236}">
                  <a16:creationId xmlns:a16="http://schemas.microsoft.com/office/drawing/2014/main" id="{2E635C8C-97E3-D9A4-2C2D-33EEE02C0B66}"/>
                </a:ext>
              </a:extLst>
            </p:cNvPr>
            <p:cNvSpPr/>
            <p:nvPr/>
          </p:nvSpPr>
          <p:spPr>
            <a:xfrm>
              <a:off x="7687455" y="971896"/>
              <a:ext cx="1645920" cy="1645920"/>
            </a:xfrm>
            <a:prstGeom prst="roundRect">
              <a:avLst>
                <a:gd name="adj" fmla="val 26609"/>
              </a:avLst>
            </a:prstGeom>
            <a:gradFill>
              <a:gsLst>
                <a:gs pos="0">
                  <a:schemeClr val="tx1">
                    <a:lumMod val="75000"/>
                    <a:lumOff val="25000"/>
                  </a:schemeClr>
                </a:gs>
                <a:gs pos="48000">
                  <a:schemeClr val="tx1">
                    <a:lumMod val="50000"/>
                    <a:lumOff val="50000"/>
                  </a:schemeClr>
                </a:gs>
                <a:gs pos="100000">
                  <a:schemeClr val="tx1">
                    <a:lumMod val="65000"/>
                    <a:lumOff val="35000"/>
                  </a:schemeClr>
                </a:gs>
              </a:gsLst>
              <a:lin ang="2700000" scaled="1"/>
            </a:gradFill>
            <a:ln>
              <a:noFill/>
            </a:ln>
            <a:effectLst>
              <a:outerShdw blurRad="127000" dir="600000" sx="102000" sy="102000" algn="ctr" rotWithShape="0">
                <a:prstClr val="black">
                  <a:alpha val="5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Gráfico 4" descr="Procesador con relleno sólido">
              <a:extLst>
                <a:ext uri="{FF2B5EF4-FFF2-40B4-BE49-F238E27FC236}">
                  <a16:creationId xmlns:a16="http://schemas.microsoft.com/office/drawing/2014/main" id="{BA539B45-CCD0-E67F-A061-20E7EC1649D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748215" y="1032656"/>
              <a:ext cx="1524401" cy="1524401"/>
            </a:xfrm>
            <a:prstGeom prst="rect">
              <a:avLst/>
            </a:prstGeom>
          </p:spPr>
        </p:pic>
      </p:grpSp>
    </p:spTree>
    <p:extLst>
      <p:ext uri="{BB962C8B-B14F-4D97-AF65-F5344CB8AC3E}">
        <p14:creationId xmlns:p14="http://schemas.microsoft.com/office/powerpoint/2010/main" val="38160171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Effect transition="in" filter="fade">
                                      <p:cBhvr>
                                        <p:cTn id="9" dur="10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par>
                                <p:cTn id="15" presetID="53" presetClass="entr" presetSubtype="16" fill="hold" grpId="0" nodeType="withEffect">
                                  <p:stCondLst>
                                    <p:cond delay="120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4" presetClass="path" presetSubtype="0" accel="5000" decel="95000" fill="hold" nodeType="clickEffect">
                                  <p:stCondLst>
                                    <p:cond delay="0"/>
                                  </p:stCondLst>
                                  <p:childTnLst>
                                    <p:animMotion origin="layout" path="M 1.04167E-6 4.81481E-6 L 1.04167E-6 -0.15325 " pathEditMode="relative" rAng="0" ptsTypes="AA">
                                      <p:cBhvr>
                                        <p:cTn id="23" dur="1000" fill="hold"/>
                                        <p:tgtEl>
                                          <p:spTgt spid="11"/>
                                        </p:tgtEl>
                                        <p:attrNameLst>
                                          <p:attrName>ppt_x</p:attrName>
                                          <p:attrName>ppt_y</p:attrName>
                                        </p:attrNameLst>
                                      </p:cBhvr>
                                      <p:rCtr x="0" y="-7662"/>
                                    </p:animMotion>
                                  </p:childTnLst>
                                </p:cTn>
                              </p:par>
                              <p:par>
                                <p:cTn id="24" presetID="64" presetClass="path" presetSubtype="0" accel="5000" decel="95000" fill="hold" grpId="0" nodeType="withEffect">
                                  <p:stCondLst>
                                    <p:cond delay="0"/>
                                  </p:stCondLst>
                                  <p:childTnLst>
                                    <p:animMotion origin="layout" path="M 1.04167E-6 4.81481E-6 L 1.04167E-6 -0.15325 " pathEditMode="relative" rAng="0" ptsTypes="AA">
                                      <p:cBhvr>
                                        <p:cTn id="25" dur="1000" fill="hold"/>
                                        <p:tgtEl>
                                          <p:spTgt spid="12"/>
                                        </p:tgtEl>
                                        <p:attrNameLst>
                                          <p:attrName>ppt_x</p:attrName>
                                          <p:attrName>ppt_y</p:attrName>
                                        </p:attrNameLst>
                                      </p:cBhvr>
                                      <p:rCtr x="0" y="-7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9" grpId="0"/>
      <p:bldP spid="12"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grpSp>
        <p:nvGrpSpPr>
          <p:cNvPr id="92" name="Grupo 91">
            <a:extLst>
              <a:ext uri="{FF2B5EF4-FFF2-40B4-BE49-F238E27FC236}">
                <a16:creationId xmlns:a16="http://schemas.microsoft.com/office/drawing/2014/main" id="{026B31F9-0921-D368-11B1-A79E9CA21B67}"/>
              </a:ext>
            </a:extLst>
          </p:cNvPr>
          <p:cNvGrpSpPr/>
          <p:nvPr/>
        </p:nvGrpSpPr>
        <p:grpSpPr>
          <a:xfrm>
            <a:off x="3717025" y="1390522"/>
            <a:ext cx="4757950" cy="4748009"/>
            <a:chOff x="3717025" y="1390522"/>
            <a:chExt cx="4757950" cy="4748009"/>
          </a:xfrm>
        </p:grpSpPr>
        <p:sp>
          <p:nvSpPr>
            <p:cNvPr id="11" name="Forma libre: forma 10">
              <a:extLst>
                <a:ext uri="{FF2B5EF4-FFF2-40B4-BE49-F238E27FC236}">
                  <a16:creationId xmlns:a16="http://schemas.microsoft.com/office/drawing/2014/main" id="{AF1F6B24-6710-ACD4-087E-37D020391499}"/>
                </a:ext>
              </a:extLst>
            </p:cNvPr>
            <p:cNvSpPr>
              <a:spLocks/>
            </p:cNvSpPr>
            <p:nvPr/>
          </p:nvSpPr>
          <p:spPr>
            <a:xfrm>
              <a:off x="3717025" y="1390522"/>
              <a:ext cx="4757950" cy="4748009"/>
            </a:xfrm>
            <a:custGeom>
              <a:avLst/>
              <a:gdLst>
                <a:gd name="connsiteX0" fmla="*/ 837124 w 5033162"/>
                <a:gd name="connsiteY0" fmla="*/ 0 h 5022646"/>
                <a:gd name="connsiteX1" fmla="*/ 4196038 w 5033162"/>
                <a:gd name="connsiteY1" fmla="*/ 0 h 5022646"/>
                <a:gd name="connsiteX2" fmla="*/ 5033162 w 5033162"/>
                <a:gd name="connsiteY2" fmla="*/ 837124 h 5022646"/>
                <a:gd name="connsiteX3" fmla="*/ 5033162 w 5033162"/>
                <a:gd name="connsiteY3" fmla="*/ 4185522 h 5022646"/>
                <a:gd name="connsiteX4" fmla="*/ 4196038 w 5033162"/>
                <a:gd name="connsiteY4" fmla="*/ 5022646 h 5022646"/>
                <a:gd name="connsiteX5" fmla="*/ 837124 w 5033162"/>
                <a:gd name="connsiteY5" fmla="*/ 5022646 h 5022646"/>
                <a:gd name="connsiteX6" fmla="*/ 0 w 5033162"/>
                <a:gd name="connsiteY6" fmla="*/ 4185522 h 5022646"/>
                <a:gd name="connsiteX7" fmla="*/ 0 w 5033162"/>
                <a:gd name="connsiteY7" fmla="*/ 837124 h 5022646"/>
                <a:gd name="connsiteX8" fmla="*/ 837124 w 5033162"/>
                <a:gd name="connsiteY8" fmla="*/ 0 h 502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3162" h="5022646">
                  <a:moveTo>
                    <a:pt x="837124" y="0"/>
                  </a:moveTo>
                  <a:lnTo>
                    <a:pt x="4196038" y="0"/>
                  </a:lnTo>
                  <a:cubicBezTo>
                    <a:pt x="4658369" y="0"/>
                    <a:pt x="5033162" y="374793"/>
                    <a:pt x="5033162" y="837124"/>
                  </a:cubicBezTo>
                  <a:lnTo>
                    <a:pt x="5033162" y="4185522"/>
                  </a:lnTo>
                  <a:cubicBezTo>
                    <a:pt x="5033162" y="4647853"/>
                    <a:pt x="4658369" y="5022646"/>
                    <a:pt x="4196038" y="5022646"/>
                  </a:cubicBezTo>
                  <a:lnTo>
                    <a:pt x="837124" y="5022646"/>
                  </a:lnTo>
                  <a:cubicBezTo>
                    <a:pt x="374793" y="5022646"/>
                    <a:pt x="0" y="4647853"/>
                    <a:pt x="0" y="4185522"/>
                  </a:cubicBezTo>
                  <a:lnTo>
                    <a:pt x="0" y="837124"/>
                  </a:lnTo>
                  <a:cubicBezTo>
                    <a:pt x="0" y="374793"/>
                    <a:pt x="374793" y="0"/>
                    <a:pt x="837124" y="0"/>
                  </a:cubicBezTo>
                  <a:close/>
                </a:path>
              </a:pathLst>
            </a:custGeom>
            <a:pattFill prst="lgGrid">
              <a:fgClr>
                <a:schemeClr val="tx1"/>
              </a:fgClr>
              <a:bgClr>
                <a:schemeClr val="bg1">
                  <a:lumMod val="75000"/>
                </a:schemeClr>
              </a:bgClr>
            </a:pattFill>
            <a:ln>
              <a:noFill/>
            </a:ln>
            <a:effectLst>
              <a:outerShdw blurRad="431800" dist="38100" dir="8100000" sx="103000" sy="103000" algn="tr" rotWithShape="0">
                <a:prstClr val="black">
                  <a:alpha val="4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dirty="0"/>
            </a:p>
          </p:txBody>
        </p:sp>
        <p:sp>
          <p:nvSpPr>
            <p:cNvPr id="25" name="Elipse 24">
              <a:extLst>
                <a:ext uri="{FF2B5EF4-FFF2-40B4-BE49-F238E27FC236}">
                  <a16:creationId xmlns:a16="http://schemas.microsoft.com/office/drawing/2014/main" id="{DB2A8B8C-E692-7F09-E58C-F7C4BD078B96}"/>
                </a:ext>
              </a:extLst>
            </p:cNvPr>
            <p:cNvSpPr>
              <a:spLocks/>
            </p:cNvSpPr>
            <p:nvPr/>
          </p:nvSpPr>
          <p:spPr>
            <a:xfrm>
              <a:off x="6035842" y="2655925"/>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a:extLst>
                <a:ext uri="{FF2B5EF4-FFF2-40B4-BE49-F238E27FC236}">
                  <a16:creationId xmlns:a16="http://schemas.microsoft.com/office/drawing/2014/main" id="{25DC73FA-3ACA-EF4D-2A32-3596AEEF8A87}"/>
                </a:ext>
              </a:extLst>
            </p:cNvPr>
            <p:cNvSpPr>
              <a:spLocks/>
            </p:cNvSpPr>
            <p:nvPr/>
          </p:nvSpPr>
          <p:spPr>
            <a:xfrm>
              <a:off x="5252080" y="3998102"/>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a:extLst>
                <a:ext uri="{FF2B5EF4-FFF2-40B4-BE49-F238E27FC236}">
                  <a16:creationId xmlns:a16="http://schemas.microsoft.com/office/drawing/2014/main" id="{2B15B04B-E8BD-BE8D-31CD-1937449866A8}"/>
                </a:ext>
              </a:extLst>
            </p:cNvPr>
            <p:cNvSpPr>
              <a:spLocks/>
            </p:cNvSpPr>
            <p:nvPr/>
          </p:nvSpPr>
          <p:spPr>
            <a:xfrm>
              <a:off x="6803369" y="4005114"/>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379FBC68-2488-28C8-929E-9FBD5FDC8836}"/>
                </a:ext>
              </a:extLst>
            </p:cNvPr>
            <p:cNvSpPr txBox="1"/>
            <p:nvPr/>
          </p:nvSpPr>
          <p:spPr>
            <a:xfrm>
              <a:off x="5013657" y="3682480"/>
              <a:ext cx="368302" cy="369332"/>
            </a:xfrm>
            <a:prstGeom prst="rect">
              <a:avLst/>
            </a:prstGeom>
            <a:noFill/>
          </p:spPr>
          <p:txBody>
            <a:bodyPr wrap="square" rtlCol="0">
              <a:spAutoFit/>
            </a:bodyPr>
            <a:lstStyle/>
            <a:p>
              <a:pPr algn="ctr"/>
              <a:r>
                <a:rPr lang="es-ES" b="1" dirty="0">
                  <a:latin typeface="+mj-lt"/>
                </a:rPr>
                <a:t>A</a:t>
              </a:r>
            </a:p>
          </p:txBody>
        </p:sp>
        <p:sp>
          <p:nvSpPr>
            <p:cNvPr id="49" name="CuadroTexto 48">
              <a:extLst>
                <a:ext uri="{FF2B5EF4-FFF2-40B4-BE49-F238E27FC236}">
                  <a16:creationId xmlns:a16="http://schemas.microsoft.com/office/drawing/2014/main" id="{2551FD8E-EC40-796B-DB94-7086B5610FE6}"/>
                </a:ext>
              </a:extLst>
            </p:cNvPr>
            <p:cNvSpPr txBox="1"/>
            <p:nvPr/>
          </p:nvSpPr>
          <p:spPr>
            <a:xfrm>
              <a:off x="5727698" y="2336543"/>
              <a:ext cx="368302" cy="369332"/>
            </a:xfrm>
            <a:prstGeom prst="rect">
              <a:avLst/>
            </a:prstGeom>
            <a:noFill/>
          </p:spPr>
          <p:txBody>
            <a:bodyPr wrap="square" rtlCol="0">
              <a:spAutoFit/>
            </a:bodyPr>
            <a:lstStyle/>
            <a:p>
              <a:pPr algn="ctr"/>
              <a:r>
                <a:rPr lang="es-ES" b="1" dirty="0">
                  <a:latin typeface="+mj-lt"/>
                </a:rPr>
                <a:t>B</a:t>
              </a:r>
            </a:p>
          </p:txBody>
        </p:sp>
        <p:sp>
          <p:nvSpPr>
            <p:cNvPr id="50" name="CuadroTexto 49">
              <a:extLst>
                <a:ext uri="{FF2B5EF4-FFF2-40B4-BE49-F238E27FC236}">
                  <a16:creationId xmlns:a16="http://schemas.microsoft.com/office/drawing/2014/main" id="{FDF66008-7516-B4BA-C083-7FAE1C6CCA51}"/>
                </a:ext>
              </a:extLst>
            </p:cNvPr>
            <p:cNvSpPr txBox="1"/>
            <p:nvPr/>
          </p:nvSpPr>
          <p:spPr>
            <a:xfrm>
              <a:off x="6659111" y="3627312"/>
              <a:ext cx="368302" cy="369332"/>
            </a:xfrm>
            <a:prstGeom prst="rect">
              <a:avLst/>
            </a:prstGeom>
            <a:noFill/>
          </p:spPr>
          <p:txBody>
            <a:bodyPr wrap="square" rtlCol="0">
              <a:spAutoFit/>
            </a:bodyPr>
            <a:lstStyle/>
            <a:p>
              <a:pPr algn="ctr"/>
              <a:r>
                <a:rPr lang="es-ES" b="1" dirty="0">
                  <a:latin typeface="+mj-lt"/>
                </a:rPr>
                <a:t>C</a:t>
              </a:r>
            </a:p>
          </p:txBody>
        </p:sp>
      </p:gr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sp>
        <p:nvSpPr>
          <p:cNvPr id="12" name="CuadroTexto 11">
            <a:extLst>
              <a:ext uri="{FF2B5EF4-FFF2-40B4-BE49-F238E27FC236}">
                <a16:creationId xmlns:a16="http://schemas.microsoft.com/office/drawing/2014/main" id="{0FA53578-8C03-C1A9-E588-A838E0AE90BD}"/>
              </a:ext>
            </a:extLst>
          </p:cNvPr>
          <p:cNvSpPr txBox="1"/>
          <p:nvPr/>
        </p:nvSpPr>
        <p:spPr>
          <a:xfrm>
            <a:off x="5689600" y="6203490"/>
            <a:ext cx="812800" cy="369332"/>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4 m</a:t>
            </a:r>
          </a:p>
        </p:txBody>
      </p:sp>
      <p:sp>
        <p:nvSpPr>
          <p:cNvPr id="13" name="CuadroTexto 12">
            <a:extLst>
              <a:ext uri="{FF2B5EF4-FFF2-40B4-BE49-F238E27FC236}">
                <a16:creationId xmlns:a16="http://schemas.microsoft.com/office/drawing/2014/main" id="{2774D09E-77B9-30DD-0E72-DDC3DE277162}"/>
              </a:ext>
            </a:extLst>
          </p:cNvPr>
          <p:cNvSpPr txBox="1"/>
          <p:nvPr/>
        </p:nvSpPr>
        <p:spPr>
          <a:xfrm rot="16200000">
            <a:off x="2982978" y="3579861"/>
            <a:ext cx="812800" cy="369332"/>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4 m</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 name="Conector recto 17">
            <a:extLst>
              <a:ext uri="{FF2B5EF4-FFF2-40B4-BE49-F238E27FC236}">
                <a16:creationId xmlns:a16="http://schemas.microsoft.com/office/drawing/2014/main" id="{0AA32C82-DB3F-7CFF-DEDD-D82B4B8AD55C}"/>
              </a:ext>
            </a:extLst>
          </p:cNvPr>
          <p:cNvCxnSpPr>
            <a:cxnSpLocks/>
          </p:cNvCxnSpPr>
          <p:nvPr/>
        </p:nvCxnSpPr>
        <p:spPr>
          <a:xfrm>
            <a:off x="8563875" y="5473700"/>
            <a:ext cx="1291325"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21" name="CuadroTexto 20">
            <a:extLst>
              <a:ext uri="{FF2B5EF4-FFF2-40B4-BE49-F238E27FC236}">
                <a16:creationId xmlns:a16="http://schemas.microsoft.com/office/drawing/2014/main" id="{15FA1EAF-4405-8B79-31A7-20F42A4C9AEB}"/>
              </a:ext>
            </a:extLst>
          </p:cNvPr>
          <p:cNvSpPr txBox="1"/>
          <p:nvPr/>
        </p:nvSpPr>
        <p:spPr>
          <a:xfrm>
            <a:off x="10375900" y="5301218"/>
            <a:ext cx="812800" cy="369332"/>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2 cm</a:t>
            </a:r>
          </a:p>
        </p:txBody>
      </p:sp>
      <p:grpSp>
        <p:nvGrpSpPr>
          <p:cNvPr id="53" name="Grupo 52">
            <a:extLst>
              <a:ext uri="{FF2B5EF4-FFF2-40B4-BE49-F238E27FC236}">
                <a16:creationId xmlns:a16="http://schemas.microsoft.com/office/drawing/2014/main" id="{1CB35084-EC64-F2AF-4F0F-95FD50BFEB58}"/>
              </a:ext>
            </a:extLst>
          </p:cNvPr>
          <p:cNvGrpSpPr/>
          <p:nvPr/>
        </p:nvGrpSpPr>
        <p:grpSpPr>
          <a:xfrm>
            <a:off x="930684" y="2563018"/>
            <a:ext cx="1190215" cy="1325564"/>
            <a:chOff x="930684" y="2563018"/>
            <a:chExt cx="1190215" cy="1325564"/>
          </a:xfrm>
        </p:grpSpPr>
        <p:sp>
          <p:nvSpPr>
            <p:cNvPr id="31" name="Rectángulo: esquinas superiores redondeadas 30">
              <a:extLst>
                <a:ext uri="{FF2B5EF4-FFF2-40B4-BE49-F238E27FC236}">
                  <a16:creationId xmlns:a16="http://schemas.microsoft.com/office/drawing/2014/main" id="{C928FC02-7BBA-13DF-BE06-F30C1A858EEE}"/>
                </a:ext>
              </a:extLst>
            </p:cNvPr>
            <p:cNvSpPr/>
            <p:nvPr/>
          </p:nvSpPr>
          <p:spPr>
            <a:xfrm rot="10800000">
              <a:off x="930684" y="2563018"/>
              <a:ext cx="1190215" cy="1325564"/>
            </a:xfrm>
            <a:prstGeom prst="round2SameRect">
              <a:avLst>
                <a:gd name="adj1" fmla="val 50000"/>
                <a:gd name="adj2" fmla="val 12576"/>
              </a:avLst>
            </a:prstGeom>
            <a:solidFill>
              <a:schemeClr val="tx1">
                <a:lumMod val="65000"/>
                <a:lumOff val="35000"/>
              </a:schemeClr>
            </a:solidFill>
            <a:ln>
              <a:noFill/>
            </a:ln>
            <a:effectLst>
              <a:outerShdw blurRad="457200" dist="38100" dir="8100000" sx="102000" sy="102000" algn="tr" rotWithShape="0">
                <a:prstClr val="black">
                  <a:alpha val="6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Gráfico 22" descr="Distribución normal con relleno sólido">
              <a:extLst>
                <a:ext uri="{FF2B5EF4-FFF2-40B4-BE49-F238E27FC236}">
                  <a16:creationId xmlns:a16="http://schemas.microsoft.com/office/drawing/2014/main" id="{FF699504-84C2-F846-4953-1486ACB3D0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1" y="2655925"/>
              <a:ext cx="914400" cy="914400"/>
            </a:xfrm>
            <a:prstGeom prst="rect">
              <a:avLst/>
            </a:prstGeom>
          </p:spPr>
        </p:pic>
      </p:grpSp>
      <p:sp>
        <p:nvSpPr>
          <p:cNvPr id="45" name="Arco 44">
            <a:extLst>
              <a:ext uri="{FF2B5EF4-FFF2-40B4-BE49-F238E27FC236}">
                <a16:creationId xmlns:a16="http://schemas.microsoft.com/office/drawing/2014/main" id="{85F0F234-CF70-1968-32F4-2FB8ED530EAB}"/>
              </a:ext>
            </a:extLst>
          </p:cNvPr>
          <p:cNvSpPr/>
          <p:nvPr/>
        </p:nvSpPr>
        <p:spPr>
          <a:xfrm>
            <a:off x="5067300" y="5073522"/>
            <a:ext cx="533400" cy="507998"/>
          </a:xfrm>
          <a:prstGeom prst="arc">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sp>
        <p:nvSpPr>
          <p:cNvPr id="46" name="Arco 45">
            <a:extLst>
              <a:ext uri="{FF2B5EF4-FFF2-40B4-BE49-F238E27FC236}">
                <a16:creationId xmlns:a16="http://schemas.microsoft.com/office/drawing/2014/main" id="{EF47A639-D830-BD6B-2B0B-262B2D732BD4}"/>
              </a:ext>
            </a:extLst>
          </p:cNvPr>
          <p:cNvSpPr/>
          <p:nvPr/>
        </p:nvSpPr>
        <p:spPr>
          <a:xfrm rot="21102395">
            <a:off x="5031298" y="4478836"/>
            <a:ext cx="533400" cy="507998"/>
          </a:xfrm>
          <a:prstGeom prst="arc">
            <a:avLst>
              <a:gd name="adj1" fmla="val 16200000"/>
              <a:gd name="adj2" fmla="val 19716035"/>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51" name="CuadroTexto 50">
                <a:extLst>
                  <a:ext uri="{FF2B5EF4-FFF2-40B4-BE49-F238E27FC236}">
                    <a16:creationId xmlns:a16="http://schemas.microsoft.com/office/drawing/2014/main" id="{DE058741-3AEE-7D9A-2B9C-EAC78CF908D0}"/>
                  </a:ext>
                </a:extLst>
              </p:cNvPr>
              <p:cNvSpPr txBox="1"/>
              <p:nvPr/>
            </p:nvSpPr>
            <p:spPr>
              <a:xfrm>
                <a:off x="5326643" y="4187662"/>
                <a:ext cx="213199"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solidFill>
                            <a:srgbClr val="C00000"/>
                          </a:solidFill>
                          <a:latin typeface="Cambria Math" panose="02040503050406030204" pitchFamily="18" charset="0"/>
                          <a:ea typeface="Cambria Math" panose="02040503050406030204" pitchFamily="18" charset="0"/>
                        </a:rPr>
                        <m:t>𝜶</m:t>
                      </m:r>
                    </m:oMath>
                  </m:oMathPara>
                </a14:m>
                <a:endParaRPr lang="es-ES" b="1" dirty="0">
                  <a:solidFill>
                    <a:srgbClr val="C00000"/>
                  </a:solidFill>
                  <a:latin typeface="Avenir Next LT Pro" panose="020B0504020202020204" pitchFamily="34" charset="0"/>
                </a:endParaRPr>
              </a:p>
            </p:txBody>
          </p:sp>
        </mc:Choice>
        <mc:Fallback xmlns="">
          <p:sp>
            <p:nvSpPr>
              <p:cNvPr id="51" name="CuadroTexto 50">
                <a:extLst>
                  <a:ext uri="{FF2B5EF4-FFF2-40B4-BE49-F238E27FC236}">
                    <a16:creationId xmlns:a16="http://schemas.microsoft.com/office/drawing/2014/main" id="{DE058741-3AEE-7D9A-2B9C-EAC78CF908D0}"/>
                  </a:ext>
                </a:extLst>
              </p:cNvPr>
              <p:cNvSpPr txBox="1">
                <a:spLocks noRot="1" noChangeAspect="1" noMove="1" noResize="1" noEditPoints="1" noAdjustHandles="1" noChangeArrowheads="1" noChangeShapeType="1" noTextEdit="1"/>
              </p:cNvSpPr>
              <p:nvPr/>
            </p:nvSpPr>
            <p:spPr>
              <a:xfrm>
                <a:off x="5326643" y="4187662"/>
                <a:ext cx="213199" cy="276999"/>
              </a:xfrm>
              <a:prstGeom prst="rect">
                <a:avLst/>
              </a:prstGeom>
              <a:blipFill>
                <a:blip r:embed="rId5"/>
                <a:stretch>
                  <a:fillRect l="-14286" r="-17143" b="-222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52" name="CuadroTexto 51">
                <a:extLst>
                  <a:ext uri="{FF2B5EF4-FFF2-40B4-BE49-F238E27FC236}">
                    <a16:creationId xmlns:a16="http://schemas.microsoft.com/office/drawing/2014/main" id="{47A15DD9-0A7F-BBAC-5E8B-18BB7209C0EE}"/>
                  </a:ext>
                </a:extLst>
              </p:cNvPr>
              <p:cNvSpPr txBox="1"/>
              <p:nvPr/>
            </p:nvSpPr>
            <p:spPr>
              <a:xfrm>
                <a:off x="5548590" y="4840269"/>
                <a:ext cx="2035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ES" b="1" i="1" smtClean="0">
                          <a:solidFill>
                            <a:srgbClr val="C00000"/>
                          </a:solidFill>
                          <a:latin typeface="Cambria Math" panose="02040503050406030204" pitchFamily="18" charset="0"/>
                          <a:ea typeface="Cambria Math" panose="02040503050406030204" pitchFamily="18" charset="0"/>
                        </a:rPr>
                        <m:t>𝜷</m:t>
                      </m:r>
                    </m:oMath>
                  </m:oMathPara>
                </a14:m>
                <a:endParaRPr lang="es-ES" b="1" dirty="0">
                  <a:solidFill>
                    <a:srgbClr val="C00000"/>
                  </a:solidFill>
                </a:endParaRPr>
              </a:p>
            </p:txBody>
          </p:sp>
        </mc:Choice>
        <mc:Fallback xmlns="">
          <p:sp>
            <p:nvSpPr>
              <p:cNvPr id="52" name="CuadroTexto 51">
                <a:extLst>
                  <a:ext uri="{FF2B5EF4-FFF2-40B4-BE49-F238E27FC236}">
                    <a16:creationId xmlns:a16="http://schemas.microsoft.com/office/drawing/2014/main" id="{47A15DD9-0A7F-BBAC-5E8B-18BB7209C0EE}"/>
                  </a:ext>
                </a:extLst>
              </p:cNvPr>
              <p:cNvSpPr txBox="1">
                <a:spLocks noRot="1" noChangeAspect="1" noMove="1" noResize="1" noEditPoints="1" noAdjustHandles="1" noChangeArrowheads="1" noChangeShapeType="1" noTextEdit="1"/>
              </p:cNvSpPr>
              <p:nvPr/>
            </p:nvSpPr>
            <p:spPr>
              <a:xfrm>
                <a:off x="5548590" y="4840269"/>
                <a:ext cx="203581" cy="276999"/>
              </a:xfrm>
              <a:prstGeom prst="rect">
                <a:avLst/>
              </a:prstGeom>
              <a:blipFill>
                <a:blip r:embed="rId6"/>
                <a:stretch>
                  <a:fillRect l="-41176" t="-2222" r="-41176" b="-35556"/>
                </a:stretch>
              </a:blipFill>
            </p:spPr>
            <p:txBody>
              <a:bodyPr/>
              <a:lstStyle/>
              <a:p>
                <a:r>
                  <a:rPr lang="es-ES">
                    <a:noFill/>
                  </a:rPr>
                  <a:t> </a:t>
                </a:r>
              </a:p>
            </p:txBody>
          </p:sp>
        </mc:Fallback>
      </mc:AlternateContent>
      <p:cxnSp>
        <p:nvCxnSpPr>
          <p:cNvPr id="55" name="Conector recto 54">
            <a:extLst>
              <a:ext uri="{FF2B5EF4-FFF2-40B4-BE49-F238E27FC236}">
                <a16:creationId xmlns:a16="http://schemas.microsoft.com/office/drawing/2014/main" id="{7956B073-CFCC-501A-CA77-4C1613FB4AE1}"/>
              </a:ext>
            </a:extLst>
          </p:cNvPr>
          <p:cNvCxnSpPr>
            <a:cxnSpLocks/>
          </p:cNvCxnSpPr>
          <p:nvPr/>
        </p:nvCxnSpPr>
        <p:spPr>
          <a:xfrm>
            <a:off x="1525791" y="3952875"/>
            <a:ext cx="0" cy="1069773"/>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8" name="Conector recto de flecha 57">
            <a:extLst>
              <a:ext uri="{FF2B5EF4-FFF2-40B4-BE49-F238E27FC236}">
                <a16:creationId xmlns:a16="http://schemas.microsoft.com/office/drawing/2014/main" id="{1228C5B4-E32E-2962-356A-6B44B4493F21}"/>
              </a:ext>
            </a:extLst>
          </p:cNvPr>
          <p:cNvCxnSpPr>
            <a:cxnSpLocks/>
          </p:cNvCxnSpPr>
          <p:nvPr/>
        </p:nvCxnSpPr>
        <p:spPr>
          <a:xfrm>
            <a:off x="1525791" y="4348184"/>
            <a:ext cx="3608182" cy="0"/>
          </a:xfrm>
          <a:prstGeom prst="straightConnector1">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68" name="Rectángulo 67">
            <a:extLst>
              <a:ext uri="{FF2B5EF4-FFF2-40B4-BE49-F238E27FC236}">
                <a16:creationId xmlns:a16="http://schemas.microsoft.com/office/drawing/2014/main" id="{FFF45C66-0F79-0806-7925-44ABC4590316}"/>
              </a:ext>
            </a:extLst>
          </p:cNvPr>
          <p:cNvSpPr/>
          <p:nvPr/>
        </p:nvSpPr>
        <p:spPr>
          <a:xfrm>
            <a:off x="5004899"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Rectángulo 68">
            <a:extLst>
              <a:ext uri="{FF2B5EF4-FFF2-40B4-BE49-F238E27FC236}">
                <a16:creationId xmlns:a16="http://schemas.microsoft.com/office/drawing/2014/main" id="{227272AC-55EF-F294-6034-5BB4A2AE90BC}"/>
              </a:ext>
            </a:extLst>
          </p:cNvPr>
          <p:cNvSpPr/>
          <p:nvPr/>
        </p:nvSpPr>
        <p:spPr>
          <a:xfrm>
            <a:off x="5181634"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3" name="Conector recto 32">
            <a:extLst>
              <a:ext uri="{FF2B5EF4-FFF2-40B4-BE49-F238E27FC236}">
                <a16:creationId xmlns:a16="http://schemas.microsoft.com/office/drawing/2014/main" id="{75AC01CE-0384-0668-725B-8B8472DB111C}"/>
              </a:ext>
            </a:extLst>
          </p:cNvPr>
          <p:cNvCxnSpPr>
            <a:cxnSpLocks/>
          </p:cNvCxnSpPr>
          <p:nvPr/>
        </p:nvCxnSpPr>
        <p:spPr>
          <a:xfrm flipH="1">
            <a:off x="5076825" y="4070350"/>
            <a:ext cx="231775" cy="17653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Conector recto 35">
            <a:extLst>
              <a:ext uri="{FF2B5EF4-FFF2-40B4-BE49-F238E27FC236}">
                <a16:creationId xmlns:a16="http://schemas.microsoft.com/office/drawing/2014/main" id="{673C95CC-F1A4-85CB-A653-8A3F4355887B}"/>
              </a:ext>
            </a:extLst>
          </p:cNvPr>
          <p:cNvCxnSpPr>
            <a:cxnSpLocks/>
          </p:cNvCxnSpPr>
          <p:nvPr/>
        </p:nvCxnSpPr>
        <p:spPr>
          <a:xfrm flipH="1">
            <a:off x="5086350" y="4064000"/>
            <a:ext cx="1778000" cy="177165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Conector recto 41">
            <a:extLst>
              <a:ext uri="{FF2B5EF4-FFF2-40B4-BE49-F238E27FC236}">
                <a16:creationId xmlns:a16="http://schemas.microsoft.com/office/drawing/2014/main" id="{EDE8C4BB-3D96-17F1-8FDC-7E4D35BF3605}"/>
              </a:ext>
            </a:extLst>
          </p:cNvPr>
          <p:cNvCxnSpPr>
            <a:cxnSpLocks/>
          </p:cNvCxnSpPr>
          <p:nvPr/>
        </p:nvCxnSpPr>
        <p:spPr>
          <a:xfrm flipH="1">
            <a:off x="5086350" y="2717800"/>
            <a:ext cx="1003300" cy="31242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70" name="Rectángulo 69">
            <a:extLst>
              <a:ext uri="{FF2B5EF4-FFF2-40B4-BE49-F238E27FC236}">
                <a16:creationId xmlns:a16="http://schemas.microsoft.com/office/drawing/2014/main" id="{CA3D6A6B-CAAC-9C26-0EEE-ACE93929E87D}"/>
              </a:ext>
            </a:extLst>
          </p:cNvPr>
          <p:cNvSpPr/>
          <p:nvPr/>
        </p:nvSpPr>
        <p:spPr>
          <a:xfrm>
            <a:off x="5358369"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Rectángulo 70">
            <a:extLst>
              <a:ext uri="{FF2B5EF4-FFF2-40B4-BE49-F238E27FC236}">
                <a16:creationId xmlns:a16="http://schemas.microsoft.com/office/drawing/2014/main" id="{2C492038-92A2-77A4-3015-80EFC50EF650}"/>
              </a:ext>
            </a:extLst>
          </p:cNvPr>
          <p:cNvSpPr/>
          <p:nvPr/>
        </p:nvSpPr>
        <p:spPr>
          <a:xfrm>
            <a:off x="5535104"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Rectángulo 71">
            <a:extLst>
              <a:ext uri="{FF2B5EF4-FFF2-40B4-BE49-F238E27FC236}">
                <a16:creationId xmlns:a16="http://schemas.microsoft.com/office/drawing/2014/main" id="{166CA821-DF58-0C40-1698-D77D17403090}"/>
              </a:ext>
            </a:extLst>
          </p:cNvPr>
          <p:cNvSpPr/>
          <p:nvPr/>
        </p:nvSpPr>
        <p:spPr>
          <a:xfrm>
            <a:off x="5711839"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Rectángulo 72">
            <a:extLst>
              <a:ext uri="{FF2B5EF4-FFF2-40B4-BE49-F238E27FC236}">
                <a16:creationId xmlns:a16="http://schemas.microsoft.com/office/drawing/2014/main" id="{85142B9A-061F-4296-4D1A-A5F253422814}"/>
              </a:ext>
            </a:extLst>
          </p:cNvPr>
          <p:cNvSpPr/>
          <p:nvPr/>
        </p:nvSpPr>
        <p:spPr>
          <a:xfrm>
            <a:off x="5888574"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Rectángulo 74">
            <a:extLst>
              <a:ext uri="{FF2B5EF4-FFF2-40B4-BE49-F238E27FC236}">
                <a16:creationId xmlns:a16="http://schemas.microsoft.com/office/drawing/2014/main" id="{C7D59B57-ADF1-08A1-F9C3-807CC5F6CCEE}"/>
              </a:ext>
            </a:extLst>
          </p:cNvPr>
          <p:cNvSpPr/>
          <p:nvPr/>
        </p:nvSpPr>
        <p:spPr>
          <a:xfrm>
            <a:off x="6242044"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Rectángulo 75">
            <a:extLst>
              <a:ext uri="{FF2B5EF4-FFF2-40B4-BE49-F238E27FC236}">
                <a16:creationId xmlns:a16="http://schemas.microsoft.com/office/drawing/2014/main" id="{D8283B5C-927C-B122-C6CB-82D526667107}"/>
              </a:ext>
            </a:extLst>
          </p:cNvPr>
          <p:cNvSpPr/>
          <p:nvPr/>
        </p:nvSpPr>
        <p:spPr>
          <a:xfrm>
            <a:off x="6418779"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Rectángulo 76">
            <a:extLst>
              <a:ext uri="{FF2B5EF4-FFF2-40B4-BE49-F238E27FC236}">
                <a16:creationId xmlns:a16="http://schemas.microsoft.com/office/drawing/2014/main" id="{CF9FE132-A46F-487C-44B1-F850BBCDADA2}"/>
              </a:ext>
            </a:extLst>
          </p:cNvPr>
          <p:cNvSpPr/>
          <p:nvPr/>
        </p:nvSpPr>
        <p:spPr>
          <a:xfrm>
            <a:off x="6595514"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Rectángulo 77">
            <a:extLst>
              <a:ext uri="{FF2B5EF4-FFF2-40B4-BE49-F238E27FC236}">
                <a16:creationId xmlns:a16="http://schemas.microsoft.com/office/drawing/2014/main" id="{5754D4C2-9A80-B9C5-2E33-5DEF876A0E9A}"/>
              </a:ext>
            </a:extLst>
          </p:cNvPr>
          <p:cNvSpPr/>
          <p:nvPr/>
        </p:nvSpPr>
        <p:spPr>
          <a:xfrm>
            <a:off x="6065309"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Rectángulo 78">
            <a:extLst>
              <a:ext uri="{FF2B5EF4-FFF2-40B4-BE49-F238E27FC236}">
                <a16:creationId xmlns:a16="http://schemas.microsoft.com/office/drawing/2014/main" id="{C439599D-9097-DB4D-5D48-9895C7FB8619}"/>
              </a:ext>
            </a:extLst>
          </p:cNvPr>
          <p:cNvSpPr/>
          <p:nvPr/>
        </p:nvSpPr>
        <p:spPr>
          <a:xfrm>
            <a:off x="6772249"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Rectángulo 79">
            <a:extLst>
              <a:ext uri="{FF2B5EF4-FFF2-40B4-BE49-F238E27FC236}">
                <a16:creationId xmlns:a16="http://schemas.microsoft.com/office/drawing/2014/main" id="{E4C50CA4-7EFC-E742-ABE8-2E63686B321E}"/>
              </a:ext>
            </a:extLst>
          </p:cNvPr>
          <p:cNvSpPr/>
          <p:nvPr/>
        </p:nvSpPr>
        <p:spPr>
          <a:xfrm>
            <a:off x="6948984"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Rectángulo 80">
            <a:extLst>
              <a:ext uri="{FF2B5EF4-FFF2-40B4-BE49-F238E27FC236}">
                <a16:creationId xmlns:a16="http://schemas.microsoft.com/office/drawing/2014/main" id="{F2331802-5D1F-CB12-E728-2CB3BE618F82}"/>
              </a:ext>
            </a:extLst>
          </p:cNvPr>
          <p:cNvSpPr/>
          <p:nvPr/>
        </p:nvSpPr>
        <p:spPr>
          <a:xfrm>
            <a:off x="7125716"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Rectángulo 81">
            <a:extLst>
              <a:ext uri="{FF2B5EF4-FFF2-40B4-BE49-F238E27FC236}">
                <a16:creationId xmlns:a16="http://schemas.microsoft.com/office/drawing/2014/main" id="{0A5092AD-9DC0-B3D4-7747-EFF34898EFE4}"/>
              </a:ext>
            </a:extLst>
          </p:cNvPr>
          <p:cNvSpPr/>
          <p:nvPr/>
        </p:nvSpPr>
        <p:spPr>
          <a:xfrm>
            <a:off x="7125716"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Rectángulo 82">
            <a:extLst>
              <a:ext uri="{FF2B5EF4-FFF2-40B4-BE49-F238E27FC236}">
                <a16:creationId xmlns:a16="http://schemas.microsoft.com/office/drawing/2014/main" id="{08282013-85F7-C6F9-ECA6-4F7AC0211D84}"/>
              </a:ext>
            </a:extLst>
          </p:cNvPr>
          <p:cNvSpPr/>
          <p:nvPr/>
        </p:nvSpPr>
        <p:spPr>
          <a:xfrm>
            <a:off x="6948937"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Rectángulo 83">
            <a:extLst>
              <a:ext uri="{FF2B5EF4-FFF2-40B4-BE49-F238E27FC236}">
                <a16:creationId xmlns:a16="http://schemas.microsoft.com/office/drawing/2014/main" id="{D8A8274A-C752-9573-D4AA-4245B5C3098D}"/>
              </a:ext>
            </a:extLst>
          </p:cNvPr>
          <p:cNvSpPr/>
          <p:nvPr/>
        </p:nvSpPr>
        <p:spPr>
          <a:xfrm>
            <a:off x="6772160"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Rectángulo 84">
            <a:extLst>
              <a:ext uri="{FF2B5EF4-FFF2-40B4-BE49-F238E27FC236}">
                <a16:creationId xmlns:a16="http://schemas.microsoft.com/office/drawing/2014/main" id="{6728F13F-7162-6482-452D-DD932BD9F4F3}"/>
              </a:ext>
            </a:extLst>
          </p:cNvPr>
          <p:cNvSpPr/>
          <p:nvPr/>
        </p:nvSpPr>
        <p:spPr>
          <a:xfrm>
            <a:off x="6595383"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Rectángulo 85">
            <a:extLst>
              <a:ext uri="{FF2B5EF4-FFF2-40B4-BE49-F238E27FC236}">
                <a16:creationId xmlns:a16="http://schemas.microsoft.com/office/drawing/2014/main" id="{38BEA5D0-C1A4-5BE2-5724-A9D978D8FFE3}"/>
              </a:ext>
            </a:extLst>
          </p:cNvPr>
          <p:cNvSpPr/>
          <p:nvPr/>
        </p:nvSpPr>
        <p:spPr>
          <a:xfrm>
            <a:off x="6418606"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Rectángulo 86">
            <a:extLst>
              <a:ext uri="{FF2B5EF4-FFF2-40B4-BE49-F238E27FC236}">
                <a16:creationId xmlns:a16="http://schemas.microsoft.com/office/drawing/2014/main" id="{D2E959FA-D5AC-B84F-C355-AEAF49AB5786}"/>
              </a:ext>
            </a:extLst>
          </p:cNvPr>
          <p:cNvSpPr/>
          <p:nvPr/>
        </p:nvSpPr>
        <p:spPr>
          <a:xfrm>
            <a:off x="6241829"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Rectángulo 87">
            <a:extLst>
              <a:ext uri="{FF2B5EF4-FFF2-40B4-BE49-F238E27FC236}">
                <a16:creationId xmlns:a16="http://schemas.microsoft.com/office/drawing/2014/main" id="{92CDD49D-397C-221D-248F-01B07305FB67}"/>
              </a:ext>
            </a:extLst>
          </p:cNvPr>
          <p:cNvSpPr/>
          <p:nvPr/>
        </p:nvSpPr>
        <p:spPr>
          <a:xfrm>
            <a:off x="6065052"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Rectángulo 88">
            <a:extLst>
              <a:ext uri="{FF2B5EF4-FFF2-40B4-BE49-F238E27FC236}">
                <a16:creationId xmlns:a16="http://schemas.microsoft.com/office/drawing/2014/main" id="{C061B963-B7F5-9201-006D-5DB513C1C1F3}"/>
              </a:ext>
            </a:extLst>
          </p:cNvPr>
          <p:cNvSpPr/>
          <p:nvPr/>
        </p:nvSpPr>
        <p:spPr>
          <a:xfrm>
            <a:off x="5888275"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Rectángulo 89">
            <a:extLst>
              <a:ext uri="{FF2B5EF4-FFF2-40B4-BE49-F238E27FC236}">
                <a16:creationId xmlns:a16="http://schemas.microsoft.com/office/drawing/2014/main" id="{D7F6AF87-6028-1C59-C75D-001980DAAFF7}"/>
              </a:ext>
            </a:extLst>
          </p:cNvPr>
          <p:cNvSpPr/>
          <p:nvPr/>
        </p:nvSpPr>
        <p:spPr>
          <a:xfrm>
            <a:off x="5711498"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Rectángulo 90">
            <a:extLst>
              <a:ext uri="{FF2B5EF4-FFF2-40B4-BE49-F238E27FC236}">
                <a16:creationId xmlns:a16="http://schemas.microsoft.com/office/drawing/2014/main" id="{534CAC5F-A162-1115-1E68-C85EF90A3E6C}"/>
              </a:ext>
            </a:extLst>
          </p:cNvPr>
          <p:cNvSpPr/>
          <p:nvPr/>
        </p:nvSpPr>
        <p:spPr>
          <a:xfrm>
            <a:off x="5534721"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93" name="Rectángulo 92">
            <a:extLst>
              <a:ext uri="{FF2B5EF4-FFF2-40B4-BE49-F238E27FC236}">
                <a16:creationId xmlns:a16="http://schemas.microsoft.com/office/drawing/2014/main" id="{76903EF7-57F1-5137-BAEB-151A4B320556}"/>
              </a:ext>
            </a:extLst>
          </p:cNvPr>
          <p:cNvSpPr/>
          <p:nvPr/>
        </p:nvSpPr>
        <p:spPr>
          <a:xfrm>
            <a:off x="9921551" y="5265575"/>
            <a:ext cx="438538" cy="438538"/>
          </a:xfrm>
          <a:prstGeom prst="rect">
            <a:avLst/>
          </a:prstGeom>
          <a:solidFill>
            <a:srgbClr val="BFBFBF"/>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CuadroTexto 94">
            <a:extLst>
              <a:ext uri="{FF2B5EF4-FFF2-40B4-BE49-F238E27FC236}">
                <a16:creationId xmlns:a16="http://schemas.microsoft.com/office/drawing/2014/main" id="{3B1CCA43-324B-A290-5456-60105A204A03}"/>
              </a:ext>
            </a:extLst>
          </p:cNvPr>
          <p:cNvSpPr txBox="1"/>
          <p:nvPr/>
        </p:nvSpPr>
        <p:spPr>
          <a:xfrm>
            <a:off x="753567" y="1927100"/>
            <a:ext cx="1544448" cy="646331"/>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Gaussian </a:t>
            </a:r>
          </a:p>
          <a:p>
            <a:pPr algn="ctr"/>
            <a:r>
              <a:rPr lang="es-ES" dirty="0" err="1">
                <a:solidFill>
                  <a:schemeClr val="bg1"/>
                </a:solidFill>
                <a:latin typeface="Avenir Next LT Pro" panose="020B0504020202020204" pitchFamily="34" charset="0"/>
              </a:rPr>
              <a:t>noise</a:t>
            </a:r>
            <a:endParaRPr lang="es-ES" dirty="0">
              <a:solidFill>
                <a:schemeClr val="bg1"/>
              </a:solidFill>
              <a:latin typeface="Avenir Next LT Pro" panose="020B0504020202020204" pitchFamily="34" charset="0"/>
            </a:endParaRPr>
          </a:p>
        </p:txBody>
      </p:sp>
      <p:sp>
        <p:nvSpPr>
          <p:cNvPr id="29" name="Elipse 28">
            <a:extLst>
              <a:ext uri="{FF2B5EF4-FFF2-40B4-BE49-F238E27FC236}">
                <a16:creationId xmlns:a16="http://schemas.microsoft.com/office/drawing/2014/main" id="{F7A1C14F-D5B1-503D-1C28-09590B2DFA34}"/>
              </a:ext>
            </a:extLst>
          </p:cNvPr>
          <p:cNvSpPr>
            <a:spLocks/>
          </p:cNvSpPr>
          <p:nvPr/>
        </p:nvSpPr>
        <p:spPr>
          <a:xfrm>
            <a:off x="4387048" y="5778374"/>
            <a:ext cx="120316" cy="12031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9" name="Imagen 98" descr="Forma&#10;&#10;Descripción generada automáticamente con confianza baja">
            <a:extLst>
              <a:ext uri="{FF2B5EF4-FFF2-40B4-BE49-F238E27FC236}">
                <a16:creationId xmlns:a16="http://schemas.microsoft.com/office/drawing/2014/main" id="{654D49D4-BF78-BD22-D80D-3C0D367C8A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90784" y="1844668"/>
            <a:ext cx="3862777" cy="3862777"/>
          </a:xfrm>
          <a:prstGeom prst="rect">
            <a:avLst/>
          </a:prstGeom>
          <a:effectLst>
            <a:reflection blurRad="152400" stA="50000" endA="275" endPos="41000" dist="114300" dir="5400000" sy="-100000" algn="bl" rotWithShape="0"/>
          </a:effectLst>
        </p:spPr>
      </p:pic>
      <p:pic>
        <p:nvPicPr>
          <p:cNvPr id="100" name="Imagen 99" descr="Imagen que contiene Gráfico de superficie&#10;&#10;Descripción generada automáticamente">
            <a:extLst>
              <a:ext uri="{FF2B5EF4-FFF2-40B4-BE49-F238E27FC236}">
                <a16:creationId xmlns:a16="http://schemas.microsoft.com/office/drawing/2014/main" id="{70851CEE-E204-14D1-3245-9F24331FEA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45759" y="1844668"/>
            <a:ext cx="3862777" cy="3862777"/>
          </a:xfrm>
          <a:prstGeom prst="rect">
            <a:avLst/>
          </a:prstGeom>
          <a:effectLst>
            <a:reflection blurRad="152400" stA="50000" endA="275" endPos="41000" dist="114300" dir="5400000" sy="-100000" algn="bl" rotWithShape="0"/>
          </a:effectLst>
        </p:spPr>
      </p:pic>
      <p:cxnSp>
        <p:nvCxnSpPr>
          <p:cNvPr id="57" name="Conector recto de flecha 56">
            <a:extLst>
              <a:ext uri="{FF2B5EF4-FFF2-40B4-BE49-F238E27FC236}">
                <a16:creationId xmlns:a16="http://schemas.microsoft.com/office/drawing/2014/main" id="{5245C209-F61C-2818-E681-7E522470EB99}"/>
              </a:ext>
            </a:extLst>
          </p:cNvPr>
          <p:cNvCxnSpPr>
            <a:cxnSpLocks/>
          </p:cNvCxnSpPr>
          <p:nvPr/>
        </p:nvCxnSpPr>
        <p:spPr>
          <a:xfrm>
            <a:off x="1525791" y="5022648"/>
            <a:ext cx="3907451" cy="0"/>
          </a:xfrm>
          <a:prstGeom prst="straightConnector1">
            <a:avLst/>
          </a:prstGeom>
          <a:ln w="28575">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30546127"/>
      </p:ext>
    </p:extLst>
  </p:cSld>
  <p:clrMapOvr>
    <a:masterClrMapping/>
  </p:clrMapOvr>
  <mc:AlternateContent xmlns:mc="http://schemas.openxmlformats.org/markup-compatibility/2006" xmlns:p14="http://schemas.microsoft.com/office/powerpoint/2010/main">
    <mc:Choice Requires="p14">
      <p:transition spd="slow" p14:dur="17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250"/>
                                        <p:tgtEl>
                                          <p:spTgt spid="13"/>
                                        </p:tgtEl>
                                      </p:cBhvr>
                                    </p:animEffect>
                                  </p:childTnLst>
                                </p:cTn>
                              </p:par>
                            </p:childTnLst>
                          </p:cTn>
                        </p:par>
                        <p:par>
                          <p:cTn id="8" fill="hold">
                            <p:stCondLst>
                              <p:cond delay="25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25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left)">
                                      <p:cBhvr>
                                        <p:cTn id="16" dur="250"/>
                                        <p:tgtEl>
                                          <p:spTgt spid="18"/>
                                        </p:tgtEl>
                                      </p:cBhvr>
                                    </p:animEffect>
                                  </p:childTnLst>
                                </p:cTn>
                              </p:par>
                            </p:childTnLst>
                          </p:cTn>
                        </p:par>
                        <p:par>
                          <p:cTn id="17" fill="hold">
                            <p:stCondLst>
                              <p:cond delay="250"/>
                            </p:stCondLst>
                            <p:childTnLst>
                              <p:par>
                                <p:cTn id="18" presetID="22" presetClass="entr" presetSubtype="8" fill="hold" grpId="0" nodeType="afterEffect">
                                  <p:stCondLst>
                                    <p:cond delay="0"/>
                                  </p:stCondLst>
                                  <p:childTnLst>
                                    <p:set>
                                      <p:cBhvr>
                                        <p:cTn id="19" dur="1" fill="hold">
                                          <p:stCondLst>
                                            <p:cond delay="0"/>
                                          </p:stCondLst>
                                        </p:cTn>
                                        <p:tgtEl>
                                          <p:spTgt spid="93"/>
                                        </p:tgtEl>
                                        <p:attrNameLst>
                                          <p:attrName>style.visibility</p:attrName>
                                        </p:attrNameLst>
                                      </p:cBhvr>
                                      <p:to>
                                        <p:strVal val="visible"/>
                                      </p:to>
                                    </p:set>
                                    <p:animEffect transition="in" filter="wipe(left)">
                                      <p:cBhvr>
                                        <p:cTn id="20" dur="250"/>
                                        <p:tgtEl>
                                          <p:spTgt spid="9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left)">
                                      <p:cBhvr>
                                        <p:cTn id="24" dur="25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63" presetClass="path" presetSubtype="0" accel="50000" decel="50000" fill="hold" grpId="0" nodeType="clickEffect">
                                  <p:stCondLst>
                                    <p:cond delay="0"/>
                                  </p:stCondLst>
                                  <p:childTnLst>
                                    <p:animMotion origin="layout" path="M -3.54167E-6 1.11111E-6 L 0.0517 0.00046 " pathEditMode="relative" rAng="0" ptsTypes="AA">
                                      <p:cBhvr>
                                        <p:cTn id="28" dur="1400" fill="hold"/>
                                        <p:tgtEl>
                                          <p:spTgt spid="29"/>
                                        </p:tgtEl>
                                        <p:attrNameLst>
                                          <p:attrName>ppt_x</p:attrName>
                                          <p:attrName>ppt_y</p:attrName>
                                        </p:attrNameLst>
                                      </p:cBhvr>
                                      <p:rCtr x="2578" y="23"/>
                                    </p:animMotion>
                                  </p:childTnLst>
                                </p:cTn>
                              </p:par>
                            </p:childTnLst>
                          </p:cTn>
                        </p:par>
                        <p:par>
                          <p:cTn id="29" fill="hold">
                            <p:stCondLst>
                              <p:cond delay="1400"/>
                            </p:stCondLst>
                            <p:childTnLst>
                              <p:par>
                                <p:cTn id="30" presetID="22" presetClass="entr" presetSubtype="4" fill="hold" nodeType="after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par>
                                <p:cTn id="33" presetID="22" presetClass="entr" presetSubtype="4"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500"/>
                                        <p:tgtEl>
                                          <p:spTgt spid="42"/>
                                        </p:tgtEl>
                                      </p:cBhvr>
                                    </p:animEffect>
                                  </p:childTnLst>
                                </p:cTn>
                              </p:par>
                              <p:par>
                                <p:cTn id="36" presetID="22" presetClass="entr" presetSubtype="4"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childTnLst>
                          </p:cTn>
                        </p:par>
                        <p:par>
                          <p:cTn id="39" fill="hold">
                            <p:stCondLst>
                              <p:cond delay="1900"/>
                            </p:stCondLst>
                            <p:childTnLst>
                              <p:par>
                                <p:cTn id="40" presetID="22" presetClass="entr" presetSubtype="4" fill="hold" grpId="0" nodeType="after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wipe(down)">
                                      <p:cBhvr>
                                        <p:cTn id="42" dur="250"/>
                                        <p:tgtEl>
                                          <p:spTgt spid="4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250"/>
                                        <p:tgtEl>
                                          <p:spTgt spid="45"/>
                                        </p:tgtEl>
                                      </p:cBhvr>
                                    </p:animEffect>
                                  </p:childTnLst>
                                </p:cTn>
                              </p:par>
                            </p:childTnLst>
                          </p:cTn>
                        </p:par>
                        <p:par>
                          <p:cTn id="46" fill="hold">
                            <p:stCondLst>
                              <p:cond delay="2150"/>
                            </p:stCondLst>
                            <p:childTnLst>
                              <p:par>
                                <p:cTn id="47" presetID="22" presetClass="entr" presetSubtype="4" fill="hold" grpId="0" nodeType="afterEffect">
                                  <p:stCondLst>
                                    <p:cond delay="0"/>
                                  </p:stCondLst>
                                  <p:childTnLst>
                                    <p:set>
                                      <p:cBhvr>
                                        <p:cTn id="48" dur="1" fill="hold">
                                          <p:stCondLst>
                                            <p:cond delay="0"/>
                                          </p:stCondLst>
                                        </p:cTn>
                                        <p:tgtEl>
                                          <p:spTgt spid="52"/>
                                        </p:tgtEl>
                                        <p:attrNameLst>
                                          <p:attrName>style.visibility</p:attrName>
                                        </p:attrNameLst>
                                      </p:cBhvr>
                                      <p:to>
                                        <p:strVal val="visible"/>
                                      </p:to>
                                    </p:set>
                                    <p:animEffect transition="in" filter="wipe(down)">
                                      <p:cBhvr>
                                        <p:cTn id="49" dur="500"/>
                                        <p:tgtEl>
                                          <p:spTgt spid="52"/>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51"/>
                                        </p:tgtEl>
                                        <p:attrNameLst>
                                          <p:attrName>style.visibility</p:attrName>
                                        </p:attrNameLst>
                                      </p:cBhvr>
                                      <p:to>
                                        <p:strVal val="visible"/>
                                      </p:to>
                                    </p:set>
                                    <p:animEffect transition="in" filter="wipe(down)">
                                      <p:cBhvr>
                                        <p:cTn id="52" dur="500"/>
                                        <p:tgtEl>
                                          <p:spTgt spid="51"/>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8" decel="100000" fill="hold" nodeType="clickEffect">
                                  <p:stCondLst>
                                    <p:cond delay="0"/>
                                  </p:stCondLst>
                                  <p:childTnLst>
                                    <p:set>
                                      <p:cBhvr>
                                        <p:cTn id="56" dur="1" fill="hold">
                                          <p:stCondLst>
                                            <p:cond delay="0"/>
                                          </p:stCondLst>
                                        </p:cTn>
                                        <p:tgtEl>
                                          <p:spTgt spid="53"/>
                                        </p:tgtEl>
                                        <p:attrNameLst>
                                          <p:attrName>style.visibility</p:attrName>
                                        </p:attrNameLst>
                                      </p:cBhvr>
                                      <p:to>
                                        <p:strVal val="visible"/>
                                      </p:to>
                                    </p:set>
                                    <p:anim calcmode="lin" valueType="num">
                                      <p:cBhvr additive="base">
                                        <p:cTn id="57" dur="750" fill="hold"/>
                                        <p:tgtEl>
                                          <p:spTgt spid="53"/>
                                        </p:tgtEl>
                                        <p:attrNameLst>
                                          <p:attrName>ppt_x</p:attrName>
                                        </p:attrNameLst>
                                      </p:cBhvr>
                                      <p:tavLst>
                                        <p:tav tm="0">
                                          <p:val>
                                            <p:strVal val="0-#ppt_w/2"/>
                                          </p:val>
                                        </p:tav>
                                        <p:tav tm="100000">
                                          <p:val>
                                            <p:strVal val="#ppt_x"/>
                                          </p:val>
                                        </p:tav>
                                      </p:tavLst>
                                    </p:anim>
                                    <p:anim calcmode="lin" valueType="num">
                                      <p:cBhvr additive="base">
                                        <p:cTn id="58" dur="750" fill="hold"/>
                                        <p:tgtEl>
                                          <p:spTgt spid="53"/>
                                        </p:tgtEl>
                                        <p:attrNameLst>
                                          <p:attrName>ppt_y</p:attrName>
                                        </p:attrNameLst>
                                      </p:cBhvr>
                                      <p:tavLst>
                                        <p:tav tm="0">
                                          <p:val>
                                            <p:strVal val="#ppt_y"/>
                                          </p:val>
                                        </p:tav>
                                        <p:tav tm="100000">
                                          <p:val>
                                            <p:strVal val="#ppt_y"/>
                                          </p:val>
                                        </p:tav>
                                      </p:tavLst>
                                    </p:anim>
                                  </p:childTnLst>
                                </p:cTn>
                              </p:par>
                              <p:par>
                                <p:cTn id="59" presetID="2" presetClass="entr" presetSubtype="8" decel="100000" fill="hold" grpId="0" nodeType="withEffect">
                                  <p:stCondLst>
                                    <p:cond delay="0"/>
                                  </p:stCondLst>
                                  <p:childTnLst>
                                    <p:set>
                                      <p:cBhvr>
                                        <p:cTn id="60" dur="1" fill="hold">
                                          <p:stCondLst>
                                            <p:cond delay="0"/>
                                          </p:stCondLst>
                                        </p:cTn>
                                        <p:tgtEl>
                                          <p:spTgt spid="95"/>
                                        </p:tgtEl>
                                        <p:attrNameLst>
                                          <p:attrName>style.visibility</p:attrName>
                                        </p:attrNameLst>
                                      </p:cBhvr>
                                      <p:to>
                                        <p:strVal val="visible"/>
                                      </p:to>
                                    </p:set>
                                    <p:anim calcmode="lin" valueType="num">
                                      <p:cBhvr additive="base">
                                        <p:cTn id="61" dur="750" fill="hold"/>
                                        <p:tgtEl>
                                          <p:spTgt spid="95"/>
                                        </p:tgtEl>
                                        <p:attrNameLst>
                                          <p:attrName>ppt_x</p:attrName>
                                        </p:attrNameLst>
                                      </p:cBhvr>
                                      <p:tavLst>
                                        <p:tav tm="0">
                                          <p:val>
                                            <p:strVal val="0-#ppt_w/2"/>
                                          </p:val>
                                        </p:tav>
                                        <p:tav tm="100000">
                                          <p:val>
                                            <p:strVal val="#ppt_x"/>
                                          </p:val>
                                        </p:tav>
                                      </p:tavLst>
                                    </p:anim>
                                    <p:anim calcmode="lin" valueType="num">
                                      <p:cBhvr additive="base">
                                        <p:cTn id="62" dur="75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55"/>
                                        </p:tgtEl>
                                        <p:attrNameLst>
                                          <p:attrName>style.visibility</p:attrName>
                                        </p:attrNameLst>
                                      </p:cBhvr>
                                      <p:to>
                                        <p:strVal val="visible"/>
                                      </p:to>
                                    </p:set>
                                    <p:animEffect transition="in" filter="wipe(up)">
                                      <p:cBhvr>
                                        <p:cTn id="67" dur="500"/>
                                        <p:tgtEl>
                                          <p:spTgt spid="55"/>
                                        </p:tgtEl>
                                      </p:cBhvr>
                                    </p:animEffect>
                                  </p:childTnLst>
                                </p:cTn>
                              </p:par>
                            </p:childTnLst>
                          </p:cTn>
                        </p:par>
                        <p:par>
                          <p:cTn id="68" fill="hold">
                            <p:stCondLst>
                              <p:cond delay="500"/>
                            </p:stCondLst>
                            <p:childTnLst>
                              <p:par>
                                <p:cTn id="69" presetID="22" presetClass="entr" presetSubtype="8" fill="hold" nodeType="after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left)">
                                      <p:cBhvr>
                                        <p:cTn id="71" dur="500"/>
                                        <p:tgtEl>
                                          <p:spTgt spid="58"/>
                                        </p:tgtEl>
                                      </p:cBhvr>
                                    </p:animEffect>
                                  </p:childTnLst>
                                </p:cTn>
                              </p:par>
                            </p:childTnLst>
                          </p:cTn>
                        </p:par>
                        <p:par>
                          <p:cTn id="72" fill="hold">
                            <p:stCondLst>
                              <p:cond delay="1000"/>
                            </p:stCondLst>
                            <p:childTnLst>
                              <p:par>
                                <p:cTn id="73" presetID="22" presetClass="entr" presetSubtype="8" fill="hold" nodeType="afterEffect">
                                  <p:stCondLst>
                                    <p:cond delay="0"/>
                                  </p:stCondLst>
                                  <p:childTnLst>
                                    <p:set>
                                      <p:cBhvr>
                                        <p:cTn id="74" dur="1" fill="hold">
                                          <p:stCondLst>
                                            <p:cond delay="0"/>
                                          </p:stCondLst>
                                        </p:cTn>
                                        <p:tgtEl>
                                          <p:spTgt spid="57"/>
                                        </p:tgtEl>
                                        <p:attrNameLst>
                                          <p:attrName>style.visibility</p:attrName>
                                        </p:attrNameLst>
                                      </p:cBhvr>
                                      <p:to>
                                        <p:strVal val="visible"/>
                                      </p:to>
                                    </p:set>
                                    <p:animEffect transition="in" filter="wipe(left)">
                                      <p:cBhvr>
                                        <p:cTn id="75" dur="500"/>
                                        <p:tgtEl>
                                          <p:spTgt spid="5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55"/>
                                        </p:tgtEl>
                                      </p:cBhvr>
                                    </p:animEffect>
                                    <p:set>
                                      <p:cBhvr>
                                        <p:cTn id="80" dur="1" fill="hold">
                                          <p:stCondLst>
                                            <p:cond delay="499"/>
                                          </p:stCondLst>
                                        </p:cTn>
                                        <p:tgtEl>
                                          <p:spTgt spid="55"/>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58"/>
                                        </p:tgtEl>
                                      </p:cBhvr>
                                    </p:animEffect>
                                    <p:set>
                                      <p:cBhvr>
                                        <p:cTn id="83" dur="1" fill="hold">
                                          <p:stCondLst>
                                            <p:cond delay="499"/>
                                          </p:stCondLst>
                                        </p:cTn>
                                        <p:tgtEl>
                                          <p:spTgt spid="58"/>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7"/>
                                        </p:tgtEl>
                                      </p:cBhvr>
                                    </p:animEffect>
                                    <p:set>
                                      <p:cBhvr>
                                        <p:cTn id="86" dur="1" fill="hold">
                                          <p:stCondLst>
                                            <p:cond delay="499"/>
                                          </p:stCondLst>
                                        </p:cTn>
                                        <p:tgtEl>
                                          <p:spTgt spid="57"/>
                                        </p:tgtEl>
                                        <p:attrNameLst>
                                          <p:attrName>style.visibility</p:attrName>
                                        </p:attrNameLst>
                                      </p:cBhvr>
                                      <p:to>
                                        <p:strVal val="hidden"/>
                                      </p:to>
                                    </p:set>
                                  </p:childTnLst>
                                </p:cTn>
                              </p:par>
                              <p:par>
                                <p:cTn id="87" presetID="22" presetClass="exit" presetSubtype="1" fill="hold" nodeType="withEffect">
                                  <p:stCondLst>
                                    <p:cond delay="0"/>
                                  </p:stCondLst>
                                  <p:childTnLst>
                                    <p:animEffect transition="out" filter="wipe(up)">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22" presetClass="exit" presetSubtype="1" fill="hold" nodeType="withEffect">
                                  <p:stCondLst>
                                    <p:cond delay="0"/>
                                  </p:stCondLst>
                                  <p:childTnLst>
                                    <p:animEffect transition="out" filter="wipe(up)">
                                      <p:cBhvr>
                                        <p:cTn id="91" dur="500"/>
                                        <p:tgtEl>
                                          <p:spTgt spid="42"/>
                                        </p:tgtEl>
                                      </p:cBhvr>
                                    </p:animEffect>
                                    <p:set>
                                      <p:cBhvr>
                                        <p:cTn id="92" dur="1" fill="hold">
                                          <p:stCondLst>
                                            <p:cond delay="499"/>
                                          </p:stCondLst>
                                        </p:cTn>
                                        <p:tgtEl>
                                          <p:spTgt spid="42"/>
                                        </p:tgtEl>
                                        <p:attrNameLst>
                                          <p:attrName>style.visibility</p:attrName>
                                        </p:attrNameLst>
                                      </p:cBhvr>
                                      <p:to>
                                        <p:strVal val="hidden"/>
                                      </p:to>
                                    </p:set>
                                  </p:childTnLst>
                                </p:cTn>
                              </p:par>
                              <p:par>
                                <p:cTn id="93" presetID="22" presetClass="exit" presetSubtype="1" fill="hold" nodeType="withEffect">
                                  <p:stCondLst>
                                    <p:cond delay="0"/>
                                  </p:stCondLst>
                                  <p:childTnLst>
                                    <p:animEffect transition="out" filter="wipe(up)">
                                      <p:cBhvr>
                                        <p:cTn id="94" dur="500"/>
                                        <p:tgtEl>
                                          <p:spTgt spid="36"/>
                                        </p:tgtEl>
                                      </p:cBhvr>
                                    </p:animEffect>
                                    <p:set>
                                      <p:cBhvr>
                                        <p:cTn id="95" dur="1" fill="hold">
                                          <p:stCondLst>
                                            <p:cond delay="499"/>
                                          </p:stCondLst>
                                        </p:cTn>
                                        <p:tgtEl>
                                          <p:spTgt spid="36"/>
                                        </p:tgtEl>
                                        <p:attrNameLst>
                                          <p:attrName>style.visibility</p:attrName>
                                        </p:attrNameLst>
                                      </p:cBhvr>
                                      <p:to>
                                        <p:strVal val="hidden"/>
                                      </p:to>
                                    </p:set>
                                  </p:childTnLst>
                                </p:cTn>
                              </p:par>
                              <p:par>
                                <p:cTn id="96" presetID="22" presetClass="exit" presetSubtype="1" fill="hold" grpId="1" nodeType="withEffect">
                                  <p:stCondLst>
                                    <p:cond delay="0"/>
                                  </p:stCondLst>
                                  <p:childTnLst>
                                    <p:animEffect transition="out" filter="wipe(up)">
                                      <p:cBhvr>
                                        <p:cTn id="97" dur="500"/>
                                        <p:tgtEl>
                                          <p:spTgt spid="46"/>
                                        </p:tgtEl>
                                      </p:cBhvr>
                                    </p:animEffect>
                                    <p:set>
                                      <p:cBhvr>
                                        <p:cTn id="98" dur="1" fill="hold">
                                          <p:stCondLst>
                                            <p:cond delay="499"/>
                                          </p:stCondLst>
                                        </p:cTn>
                                        <p:tgtEl>
                                          <p:spTgt spid="46"/>
                                        </p:tgtEl>
                                        <p:attrNameLst>
                                          <p:attrName>style.visibility</p:attrName>
                                        </p:attrNameLst>
                                      </p:cBhvr>
                                      <p:to>
                                        <p:strVal val="hidden"/>
                                      </p:to>
                                    </p:set>
                                  </p:childTnLst>
                                </p:cTn>
                              </p:par>
                              <p:par>
                                <p:cTn id="99" presetID="22" presetClass="exit" presetSubtype="1" fill="hold" grpId="1" nodeType="withEffect">
                                  <p:stCondLst>
                                    <p:cond delay="0"/>
                                  </p:stCondLst>
                                  <p:childTnLst>
                                    <p:animEffect transition="out" filter="wipe(up)">
                                      <p:cBhvr>
                                        <p:cTn id="100" dur="500"/>
                                        <p:tgtEl>
                                          <p:spTgt spid="45"/>
                                        </p:tgtEl>
                                      </p:cBhvr>
                                    </p:animEffect>
                                    <p:set>
                                      <p:cBhvr>
                                        <p:cTn id="101" dur="1" fill="hold">
                                          <p:stCondLst>
                                            <p:cond delay="499"/>
                                          </p:stCondLst>
                                        </p:cTn>
                                        <p:tgtEl>
                                          <p:spTgt spid="45"/>
                                        </p:tgtEl>
                                        <p:attrNameLst>
                                          <p:attrName>style.visibility</p:attrName>
                                        </p:attrNameLst>
                                      </p:cBhvr>
                                      <p:to>
                                        <p:strVal val="hidden"/>
                                      </p:to>
                                    </p:set>
                                  </p:childTnLst>
                                </p:cTn>
                              </p:par>
                              <p:par>
                                <p:cTn id="102" presetID="10" presetClass="exit" presetSubtype="0" fill="hold" nodeType="withEffect">
                                  <p:stCondLst>
                                    <p:cond delay="0"/>
                                  </p:stCondLst>
                                  <p:childTnLst>
                                    <p:animEffect transition="out" filter="fade">
                                      <p:cBhvr>
                                        <p:cTn id="103" dur="500"/>
                                        <p:tgtEl>
                                          <p:spTgt spid="18"/>
                                        </p:tgtEl>
                                      </p:cBhvr>
                                    </p:animEffect>
                                    <p:set>
                                      <p:cBhvr>
                                        <p:cTn id="104" dur="1" fill="hold">
                                          <p:stCondLst>
                                            <p:cond delay="499"/>
                                          </p:stCondLst>
                                        </p:cTn>
                                        <p:tgtEl>
                                          <p:spTgt spid="18"/>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93"/>
                                        </p:tgtEl>
                                      </p:cBhvr>
                                    </p:animEffect>
                                    <p:set>
                                      <p:cBhvr>
                                        <p:cTn id="107" dur="1" fill="hold">
                                          <p:stCondLst>
                                            <p:cond delay="499"/>
                                          </p:stCondLst>
                                        </p:cTn>
                                        <p:tgtEl>
                                          <p:spTgt spid="93"/>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22" presetClass="exit" presetSubtype="1" fill="hold" grpId="1" nodeType="withEffect">
                                  <p:stCondLst>
                                    <p:cond delay="0"/>
                                  </p:stCondLst>
                                  <p:childTnLst>
                                    <p:animEffect transition="out" filter="wipe(up)">
                                      <p:cBhvr>
                                        <p:cTn id="112" dur="500"/>
                                        <p:tgtEl>
                                          <p:spTgt spid="52"/>
                                        </p:tgtEl>
                                      </p:cBhvr>
                                    </p:animEffect>
                                    <p:set>
                                      <p:cBhvr>
                                        <p:cTn id="113" dur="1" fill="hold">
                                          <p:stCondLst>
                                            <p:cond delay="499"/>
                                          </p:stCondLst>
                                        </p:cTn>
                                        <p:tgtEl>
                                          <p:spTgt spid="52"/>
                                        </p:tgtEl>
                                        <p:attrNameLst>
                                          <p:attrName>style.visibility</p:attrName>
                                        </p:attrNameLst>
                                      </p:cBhvr>
                                      <p:to>
                                        <p:strVal val="hidden"/>
                                      </p:to>
                                    </p:set>
                                  </p:childTnLst>
                                </p:cTn>
                              </p:par>
                              <p:par>
                                <p:cTn id="114" presetID="22" presetClass="exit" presetSubtype="1" fill="hold" grpId="1" nodeType="withEffect">
                                  <p:stCondLst>
                                    <p:cond delay="0"/>
                                  </p:stCondLst>
                                  <p:childTnLst>
                                    <p:animEffect transition="out" filter="wipe(up)">
                                      <p:cBhvr>
                                        <p:cTn id="115" dur="500"/>
                                        <p:tgtEl>
                                          <p:spTgt spid="51"/>
                                        </p:tgtEl>
                                      </p:cBhvr>
                                    </p:animEffect>
                                    <p:set>
                                      <p:cBhvr>
                                        <p:cTn id="116" dur="1" fill="hold">
                                          <p:stCondLst>
                                            <p:cond delay="499"/>
                                          </p:stCondLst>
                                        </p:cTn>
                                        <p:tgtEl>
                                          <p:spTgt spid="51"/>
                                        </p:tgtEl>
                                        <p:attrNameLst>
                                          <p:attrName>style.visibility</p:attrName>
                                        </p:attrNameLst>
                                      </p:cBhvr>
                                      <p:to>
                                        <p:strVal val="hidden"/>
                                      </p:to>
                                    </p:set>
                                  </p:childTnLst>
                                </p:cTn>
                              </p:par>
                            </p:childTnLst>
                          </p:cTn>
                        </p:par>
                        <p:par>
                          <p:cTn id="117" fill="hold">
                            <p:stCondLst>
                              <p:cond delay="500"/>
                            </p:stCondLst>
                            <p:childTnLst>
                              <p:par>
                                <p:cTn id="118" presetID="10" presetClass="entr" presetSubtype="0" fill="hold" grpId="0" nodeType="afterEffect">
                                  <p:stCondLst>
                                    <p:cond delay="0"/>
                                  </p:stCondLst>
                                  <p:childTnLst>
                                    <p:set>
                                      <p:cBhvr>
                                        <p:cTn id="119" dur="1" fill="hold">
                                          <p:stCondLst>
                                            <p:cond delay="0"/>
                                          </p:stCondLst>
                                        </p:cTn>
                                        <p:tgtEl>
                                          <p:spTgt spid="68"/>
                                        </p:tgtEl>
                                        <p:attrNameLst>
                                          <p:attrName>style.visibility</p:attrName>
                                        </p:attrNameLst>
                                      </p:cBhvr>
                                      <p:to>
                                        <p:strVal val="visible"/>
                                      </p:to>
                                    </p:set>
                                    <p:animEffect transition="in" filter="fade">
                                      <p:cBhvr>
                                        <p:cTn id="120" dur="500"/>
                                        <p:tgtEl>
                                          <p:spTgt spid="68"/>
                                        </p:tgtEl>
                                      </p:cBhvr>
                                    </p:animEffect>
                                  </p:childTnLst>
                                </p:cTn>
                              </p:par>
                            </p:childTnLst>
                          </p:cTn>
                        </p:par>
                      </p:childTnLst>
                    </p:cTn>
                  </p:par>
                  <p:par>
                    <p:cTn id="121" fill="hold">
                      <p:stCondLst>
                        <p:cond delay="indefinite"/>
                      </p:stCondLst>
                      <p:childTnLst>
                        <p:par>
                          <p:cTn id="122" fill="hold">
                            <p:stCondLst>
                              <p:cond delay="0"/>
                            </p:stCondLst>
                            <p:childTnLst>
                              <p:par>
                                <p:cTn id="123" presetID="63" presetClass="path" presetSubtype="0" accel="18000" decel="82000" fill="hold" grpId="1" nodeType="clickEffect">
                                  <p:stCondLst>
                                    <p:cond delay="0"/>
                                  </p:stCondLst>
                                  <p:childTnLst>
                                    <p:animMotion origin="layout" path="M 0.05169 0.00046 L 0.06602 1.11111E-6 " pathEditMode="relative" rAng="0" ptsTypes="AA">
                                      <p:cBhvr>
                                        <p:cTn id="124" dur="1000" fill="hold"/>
                                        <p:tgtEl>
                                          <p:spTgt spid="29"/>
                                        </p:tgtEl>
                                        <p:attrNameLst>
                                          <p:attrName>ppt_x</p:attrName>
                                          <p:attrName>ppt_y</p:attrName>
                                        </p:attrNameLst>
                                      </p:cBhvr>
                                      <p:rCtr x="651" y="0"/>
                                    </p:animMotion>
                                  </p:childTnLst>
                                </p:cTn>
                              </p:par>
                            </p:childTnLst>
                          </p:cTn>
                        </p:par>
                        <p:par>
                          <p:cTn id="125" fill="hold">
                            <p:stCondLst>
                              <p:cond delay="1000"/>
                            </p:stCondLst>
                            <p:childTnLst>
                              <p:par>
                                <p:cTn id="126" presetID="10" presetClass="entr" presetSubtype="0" fill="hold" grpId="0" nodeType="afterEffect">
                                  <p:stCondLst>
                                    <p:cond delay="0"/>
                                  </p:stCondLst>
                                  <p:childTnLst>
                                    <p:set>
                                      <p:cBhvr>
                                        <p:cTn id="127" dur="1" fill="hold">
                                          <p:stCondLst>
                                            <p:cond delay="0"/>
                                          </p:stCondLst>
                                        </p:cTn>
                                        <p:tgtEl>
                                          <p:spTgt spid="69"/>
                                        </p:tgtEl>
                                        <p:attrNameLst>
                                          <p:attrName>style.visibility</p:attrName>
                                        </p:attrNameLst>
                                      </p:cBhvr>
                                      <p:to>
                                        <p:strVal val="visible"/>
                                      </p:to>
                                    </p:set>
                                    <p:animEffect transition="in" filter="fade">
                                      <p:cBhvr>
                                        <p:cTn id="128" dur="500"/>
                                        <p:tgtEl>
                                          <p:spTgt spid="69"/>
                                        </p:tgtEl>
                                      </p:cBhvr>
                                    </p:animEffect>
                                  </p:childTnLst>
                                </p:cTn>
                              </p:par>
                            </p:childTnLst>
                          </p:cTn>
                        </p:par>
                      </p:childTnLst>
                    </p:cTn>
                  </p:par>
                  <p:par>
                    <p:cTn id="129" fill="hold">
                      <p:stCondLst>
                        <p:cond delay="indefinite"/>
                      </p:stCondLst>
                      <p:childTnLst>
                        <p:par>
                          <p:cTn id="130" fill="hold">
                            <p:stCondLst>
                              <p:cond delay="0"/>
                            </p:stCondLst>
                            <p:childTnLst>
                              <p:par>
                                <p:cTn id="131" presetID="63" presetClass="path" presetSubtype="0" accel="18000" decel="82000" fill="hold" grpId="2" nodeType="clickEffect">
                                  <p:stCondLst>
                                    <p:cond delay="0"/>
                                  </p:stCondLst>
                                  <p:childTnLst>
                                    <p:animMotion origin="layout" path="M 0.06602 1.11111E-6 L 0.08034 1.11111E-6 " pathEditMode="relative" rAng="0" ptsTypes="AA">
                                      <p:cBhvr>
                                        <p:cTn id="132" dur="1000" fill="hold"/>
                                        <p:tgtEl>
                                          <p:spTgt spid="29"/>
                                        </p:tgtEl>
                                        <p:attrNameLst>
                                          <p:attrName>ppt_x</p:attrName>
                                          <p:attrName>ppt_y</p:attrName>
                                        </p:attrNameLst>
                                      </p:cBhvr>
                                      <p:rCtr x="716" y="0"/>
                                    </p:animMotion>
                                  </p:childTnLst>
                                </p:cTn>
                              </p:par>
                            </p:childTnLst>
                          </p:cTn>
                        </p:par>
                        <p:par>
                          <p:cTn id="133" fill="hold">
                            <p:stCondLst>
                              <p:cond delay="1000"/>
                            </p:stCondLst>
                            <p:childTnLst>
                              <p:par>
                                <p:cTn id="134" presetID="10" presetClass="entr" presetSubtype="0" fill="hold" grpId="0" nodeType="afterEffect">
                                  <p:stCondLst>
                                    <p:cond delay="0"/>
                                  </p:stCondLst>
                                  <p:childTnLst>
                                    <p:set>
                                      <p:cBhvr>
                                        <p:cTn id="135" dur="1" fill="hold">
                                          <p:stCondLst>
                                            <p:cond delay="0"/>
                                          </p:stCondLst>
                                        </p:cTn>
                                        <p:tgtEl>
                                          <p:spTgt spid="70"/>
                                        </p:tgtEl>
                                        <p:attrNameLst>
                                          <p:attrName>style.visibility</p:attrName>
                                        </p:attrNameLst>
                                      </p:cBhvr>
                                      <p:to>
                                        <p:strVal val="visible"/>
                                      </p:to>
                                    </p:set>
                                    <p:animEffect transition="in" filter="fade">
                                      <p:cBhvr>
                                        <p:cTn id="136" dur="500"/>
                                        <p:tgtEl>
                                          <p:spTgt spid="70"/>
                                        </p:tgtEl>
                                      </p:cBhvr>
                                    </p:animEffect>
                                  </p:childTnLst>
                                </p:cTn>
                              </p:par>
                            </p:childTnLst>
                          </p:cTn>
                        </p:par>
                      </p:childTnLst>
                    </p:cTn>
                  </p:par>
                  <p:par>
                    <p:cTn id="137" fill="hold">
                      <p:stCondLst>
                        <p:cond delay="indefinite"/>
                      </p:stCondLst>
                      <p:childTnLst>
                        <p:par>
                          <p:cTn id="138" fill="hold">
                            <p:stCondLst>
                              <p:cond delay="0"/>
                            </p:stCondLst>
                            <p:childTnLst>
                              <p:par>
                                <p:cTn id="139" presetID="63" presetClass="path" presetSubtype="0" accel="18000" decel="82000" fill="hold" grpId="3" nodeType="clickEffect">
                                  <p:stCondLst>
                                    <p:cond delay="0"/>
                                  </p:stCondLst>
                                  <p:childTnLst>
                                    <p:animMotion origin="layout" path="M 0.08034 1.11111E-6 L 0.15443 1.11111E-6 " pathEditMode="relative" rAng="0" ptsTypes="AA">
                                      <p:cBhvr>
                                        <p:cTn id="140" dur="1000" fill="hold"/>
                                        <p:tgtEl>
                                          <p:spTgt spid="29"/>
                                        </p:tgtEl>
                                        <p:attrNameLst>
                                          <p:attrName>ppt_x</p:attrName>
                                          <p:attrName>ppt_y</p:attrName>
                                        </p:attrNameLst>
                                      </p:cBhvr>
                                      <p:rCtr x="3698" y="0"/>
                                    </p:animMotion>
                                  </p:childTnLst>
                                </p:cTn>
                              </p:par>
                            </p:childTnLst>
                          </p:cTn>
                        </p:par>
                        <p:par>
                          <p:cTn id="141" fill="hold">
                            <p:stCondLst>
                              <p:cond delay="1000"/>
                            </p:stCondLst>
                            <p:childTnLst>
                              <p:par>
                                <p:cTn id="142" presetID="10" presetClass="entr" presetSubtype="0" fill="hold" grpId="0" nodeType="afterEffect">
                                  <p:stCondLst>
                                    <p:cond delay="0"/>
                                  </p:stCondLst>
                                  <p:childTnLst>
                                    <p:set>
                                      <p:cBhvr>
                                        <p:cTn id="143" dur="1" fill="hold">
                                          <p:stCondLst>
                                            <p:cond delay="0"/>
                                          </p:stCondLst>
                                        </p:cTn>
                                        <p:tgtEl>
                                          <p:spTgt spid="71"/>
                                        </p:tgtEl>
                                        <p:attrNameLst>
                                          <p:attrName>style.visibility</p:attrName>
                                        </p:attrNameLst>
                                      </p:cBhvr>
                                      <p:to>
                                        <p:strVal val="visible"/>
                                      </p:to>
                                    </p:set>
                                    <p:animEffect transition="in" filter="fade">
                                      <p:cBhvr>
                                        <p:cTn id="144" dur="500"/>
                                        <p:tgtEl>
                                          <p:spTgt spid="71"/>
                                        </p:tgtEl>
                                      </p:cBhvr>
                                    </p:animEffect>
                                  </p:childTnLst>
                                </p:cTn>
                              </p:par>
                              <p:par>
                                <p:cTn id="145" presetID="10" presetClass="entr" presetSubtype="0" fill="hold" grpId="0" nodeType="withEffect">
                                  <p:stCondLst>
                                    <p:cond delay="0"/>
                                  </p:stCondLst>
                                  <p:childTnLst>
                                    <p:set>
                                      <p:cBhvr>
                                        <p:cTn id="146" dur="1" fill="hold">
                                          <p:stCondLst>
                                            <p:cond delay="0"/>
                                          </p:stCondLst>
                                        </p:cTn>
                                        <p:tgtEl>
                                          <p:spTgt spid="72"/>
                                        </p:tgtEl>
                                        <p:attrNameLst>
                                          <p:attrName>style.visibility</p:attrName>
                                        </p:attrNameLst>
                                      </p:cBhvr>
                                      <p:to>
                                        <p:strVal val="visible"/>
                                      </p:to>
                                    </p:set>
                                    <p:animEffect transition="in" filter="fade">
                                      <p:cBhvr>
                                        <p:cTn id="147" dur="500"/>
                                        <p:tgtEl>
                                          <p:spTgt spid="72"/>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73"/>
                                        </p:tgtEl>
                                        <p:attrNameLst>
                                          <p:attrName>style.visibility</p:attrName>
                                        </p:attrNameLst>
                                      </p:cBhvr>
                                      <p:to>
                                        <p:strVal val="visible"/>
                                      </p:to>
                                    </p:set>
                                    <p:animEffect transition="in" filter="fade">
                                      <p:cBhvr>
                                        <p:cTn id="150" dur="500"/>
                                        <p:tgtEl>
                                          <p:spTgt spid="73"/>
                                        </p:tgtEl>
                                      </p:cBhvr>
                                    </p:animEffect>
                                  </p:childTnLst>
                                </p:cTn>
                              </p:par>
                              <p:par>
                                <p:cTn id="151" presetID="10" presetClass="entr" presetSubtype="0" fill="hold" grpId="0" nodeType="withEffect">
                                  <p:stCondLst>
                                    <p:cond delay="0"/>
                                  </p:stCondLst>
                                  <p:childTnLst>
                                    <p:set>
                                      <p:cBhvr>
                                        <p:cTn id="152" dur="1" fill="hold">
                                          <p:stCondLst>
                                            <p:cond delay="0"/>
                                          </p:stCondLst>
                                        </p:cTn>
                                        <p:tgtEl>
                                          <p:spTgt spid="78"/>
                                        </p:tgtEl>
                                        <p:attrNameLst>
                                          <p:attrName>style.visibility</p:attrName>
                                        </p:attrNameLst>
                                      </p:cBhvr>
                                      <p:to>
                                        <p:strVal val="visible"/>
                                      </p:to>
                                    </p:set>
                                    <p:animEffect transition="in" filter="fade">
                                      <p:cBhvr>
                                        <p:cTn id="153" dur="500"/>
                                        <p:tgtEl>
                                          <p:spTgt spid="78"/>
                                        </p:tgtEl>
                                      </p:cBhvr>
                                    </p:animEffect>
                                  </p:childTnLst>
                                </p:cTn>
                              </p:par>
                              <p:par>
                                <p:cTn id="154" presetID="10" presetClass="entr" presetSubtype="0" fill="hold" grpId="0" nodeType="withEffect">
                                  <p:stCondLst>
                                    <p:cond delay="0"/>
                                  </p:stCondLst>
                                  <p:childTnLst>
                                    <p:set>
                                      <p:cBhvr>
                                        <p:cTn id="155" dur="1" fill="hold">
                                          <p:stCondLst>
                                            <p:cond delay="0"/>
                                          </p:stCondLst>
                                        </p:cTn>
                                        <p:tgtEl>
                                          <p:spTgt spid="75"/>
                                        </p:tgtEl>
                                        <p:attrNameLst>
                                          <p:attrName>style.visibility</p:attrName>
                                        </p:attrNameLst>
                                      </p:cBhvr>
                                      <p:to>
                                        <p:strVal val="visible"/>
                                      </p:to>
                                    </p:set>
                                    <p:animEffect transition="in" filter="fade">
                                      <p:cBhvr>
                                        <p:cTn id="156" dur="500"/>
                                        <p:tgtEl>
                                          <p:spTgt spid="75"/>
                                        </p:tgtEl>
                                      </p:cBhvr>
                                    </p:animEffect>
                                  </p:childTnLst>
                                </p:cTn>
                              </p:par>
                            </p:childTnLst>
                          </p:cTn>
                        </p:par>
                      </p:childTnLst>
                    </p:cTn>
                  </p:par>
                  <p:par>
                    <p:cTn id="157" fill="hold">
                      <p:stCondLst>
                        <p:cond delay="indefinite"/>
                      </p:stCondLst>
                      <p:childTnLst>
                        <p:par>
                          <p:cTn id="158" fill="hold">
                            <p:stCondLst>
                              <p:cond delay="0"/>
                            </p:stCondLst>
                            <p:childTnLst>
                              <p:par>
                                <p:cTn id="159" presetID="63" presetClass="path" presetSubtype="0" accel="18000" decel="82000" fill="hold" grpId="4" nodeType="clickEffect">
                                  <p:stCondLst>
                                    <p:cond delay="0"/>
                                  </p:stCondLst>
                                  <p:childTnLst>
                                    <p:animMotion origin="layout" path="M 0.15443 1.11111E-6 L 0.22592 1.11111E-6 " pathEditMode="relative" rAng="0" ptsTypes="AA">
                                      <p:cBhvr>
                                        <p:cTn id="160" dur="1000" fill="hold"/>
                                        <p:tgtEl>
                                          <p:spTgt spid="29"/>
                                        </p:tgtEl>
                                        <p:attrNameLst>
                                          <p:attrName>ppt_x</p:attrName>
                                          <p:attrName>ppt_y</p:attrName>
                                        </p:attrNameLst>
                                      </p:cBhvr>
                                      <p:rCtr x="3607" y="0"/>
                                    </p:animMotion>
                                  </p:childTnLst>
                                </p:cTn>
                              </p:par>
                            </p:childTnLst>
                          </p:cTn>
                        </p:par>
                        <p:par>
                          <p:cTn id="161" fill="hold">
                            <p:stCondLst>
                              <p:cond delay="1000"/>
                            </p:stCondLst>
                            <p:childTnLst>
                              <p:par>
                                <p:cTn id="162" presetID="10" presetClass="entr" presetSubtype="0" fill="hold" grpId="0" nodeType="afterEffect">
                                  <p:stCondLst>
                                    <p:cond delay="0"/>
                                  </p:stCondLst>
                                  <p:childTnLst>
                                    <p:set>
                                      <p:cBhvr>
                                        <p:cTn id="163" dur="1" fill="hold">
                                          <p:stCondLst>
                                            <p:cond delay="0"/>
                                          </p:stCondLst>
                                        </p:cTn>
                                        <p:tgtEl>
                                          <p:spTgt spid="76"/>
                                        </p:tgtEl>
                                        <p:attrNameLst>
                                          <p:attrName>style.visibility</p:attrName>
                                        </p:attrNameLst>
                                      </p:cBhvr>
                                      <p:to>
                                        <p:strVal val="visible"/>
                                      </p:to>
                                    </p:set>
                                    <p:animEffect transition="in" filter="fade">
                                      <p:cBhvr>
                                        <p:cTn id="164" dur="500"/>
                                        <p:tgtEl>
                                          <p:spTgt spid="76"/>
                                        </p:tgtEl>
                                      </p:cBhvr>
                                    </p:animEffect>
                                  </p:childTnLst>
                                </p:cTn>
                              </p:par>
                              <p:par>
                                <p:cTn id="165" presetID="10" presetClass="entr" presetSubtype="0" fill="hold" grpId="0" nodeType="withEffect">
                                  <p:stCondLst>
                                    <p:cond delay="0"/>
                                  </p:stCondLst>
                                  <p:childTnLst>
                                    <p:set>
                                      <p:cBhvr>
                                        <p:cTn id="166" dur="1" fill="hold">
                                          <p:stCondLst>
                                            <p:cond delay="0"/>
                                          </p:stCondLst>
                                        </p:cTn>
                                        <p:tgtEl>
                                          <p:spTgt spid="77"/>
                                        </p:tgtEl>
                                        <p:attrNameLst>
                                          <p:attrName>style.visibility</p:attrName>
                                        </p:attrNameLst>
                                      </p:cBhvr>
                                      <p:to>
                                        <p:strVal val="visible"/>
                                      </p:to>
                                    </p:set>
                                    <p:animEffect transition="in" filter="fade">
                                      <p:cBhvr>
                                        <p:cTn id="167" dur="500"/>
                                        <p:tgtEl>
                                          <p:spTgt spid="77"/>
                                        </p:tgtEl>
                                      </p:cBhvr>
                                    </p:animEffect>
                                  </p:childTnLst>
                                </p:cTn>
                              </p:par>
                              <p:par>
                                <p:cTn id="168" presetID="10" presetClass="entr" presetSubtype="0" fill="hold" grpId="0" nodeType="withEffect">
                                  <p:stCondLst>
                                    <p:cond delay="0"/>
                                  </p:stCondLst>
                                  <p:childTnLst>
                                    <p:set>
                                      <p:cBhvr>
                                        <p:cTn id="169" dur="1" fill="hold">
                                          <p:stCondLst>
                                            <p:cond delay="0"/>
                                          </p:stCondLst>
                                        </p:cTn>
                                        <p:tgtEl>
                                          <p:spTgt spid="79"/>
                                        </p:tgtEl>
                                        <p:attrNameLst>
                                          <p:attrName>style.visibility</p:attrName>
                                        </p:attrNameLst>
                                      </p:cBhvr>
                                      <p:to>
                                        <p:strVal val="visible"/>
                                      </p:to>
                                    </p:set>
                                    <p:animEffect transition="in" filter="fade">
                                      <p:cBhvr>
                                        <p:cTn id="170" dur="500"/>
                                        <p:tgtEl>
                                          <p:spTgt spid="79"/>
                                        </p:tgtEl>
                                      </p:cBhvr>
                                    </p:animEffect>
                                  </p:childTnLst>
                                </p:cTn>
                              </p:par>
                              <p:par>
                                <p:cTn id="171" presetID="10" presetClass="entr" presetSubtype="0" fill="hold" grpId="0" nodeType="withEffect">
                                  <p:stCondLst>
                                    <p:cond delay="0"/>
                                  </p:stCondLst>
                                  <p:childTnLst>
                                    <p:set>
                                      <p:cBhvr>
                                        <p:cTn id="172" dur="1" fill="hold">
                                          <p:stCondLst>
                                            <p:cond delay="0"/>
                                          </p:stCondLst>
                                        </p:cTn>
                                        <p:tgtEl>
                                          <p:spTgt spid="80"/>
                                        </p:tgtEl>
                                        <p:attrNameLst>
                                          <p:attrName>style.visibility</p:attrName>
                                        </p:attrNameLst>
                                      </p:cBhvr>
                                      <p:to>
                                        <p:strVal val="visible"/>
                                      </p:to>
                                    </p:set>
                                    <p:animEffect transition="in" filter="fade">
                                      <p:cBhvr>
                                        <p:cTn id="173" dur="500"/>
                                        <p:tgtEl>
                                          <p:spTgt spid="80"/>
                                        </p:tgtEl>
                                      </p:cBhvr>
                                    </p:animEffect>
                                  </p:childTnLst>
                                </p:cTn>
                              </p:par>
                              <p:par>
                                <p:cTn id="174" presetID="10" presetClass="entr" presetSubtype="0" fill="hold" grpId="0" nodeType="withEffect">
                                  <p:stCondLst>
                                    <p:cond delay="0"/>
                                  </p:stCondLst>
                                  <p:childTnLst>
                                    <p:set>
                                      <p:cBhvr>
                                        <p:cTn id="175" dur="1" fill="hold">
                                          <p:stCondLst>
                                            <p:cond delay="0"/>
                                          </p:stCondLst>
                                        </p:cTn>
                                        <p:tgtEl>
                                          <p:spTgt spid="81"/>
                                        </p:tgtEl>
                                        <p:attrNameLst>
                                          <p:attrName>style.visibility</p:attrName>
                                        </p:attrNameLst>
                                      </p:cBhvr>
                                      <p:to>
                                        <p:strVal val="visible"/>
                                      </p:to>
                                    </p:set>
                                    <p:animEffect transition="in" filter="fade">
                                      <p:cBhvr>
                                        <p:cTn id="176" dur="500"/>
                                        <p:tgtEl>
                                          <p:spTgt spid="81"/>
                                        </p:tgtEl>
                                      </p:cBhvr>
                                    </p:animEffect>
                                  </p:childTnLst>
                                </p:cTn>
                              </p:par>
                            </p:childTnLst>
                          </p:cTn>
                        </p:par>
                      </p:childTnLst>
                    </p:cTn>
                  </p:par>
                  <p:par>
                    <p:cTn id="177" fill="hold">
                      <p:stCondLst>
                        <p:cond delay="indefinite"/>
                      </p:stCondLst>
                      <p:childTnLst>
                        <p:par>
                          <p:cTn id="178" fill="hold">
                            <p:stCondLst>
                              <p:cond delay="0"/>
                            </p:stCondLst>
                            <p:childTnLst>
                              <p:par>
                                <p:cTn id="179" presetID="64" presetClass="path" presetSubtype="0" accel="18000" decel="82000" fill="hold" grpId="5" nodeType="clickEffect">
                                  <p:stCondLst>
                                    <p:cond delay="0"/>
                                  </p:stCondLst>
                                  <p:childTnLst>
                                    <p:animMotion origin="layout" path="M 0.22591 1.11111E-6 L 0.22644 -0.03102 " pathEditMode="relative" rAng="0" ptsTypes="AA">
                                      <p:cBhvr>
                                        <p:cTn id="180" dur="1000" fill="hold"/>
                                        <p:tgtEl>
                                          <p:spTgt spid="29"/>
                                        </p:tgtEl>
                                        <p:attrNameLst>
                                          <p:attrName>ppt_x</p:attrName>
                                          <p:attrName>ppt_y</p:attrName>
                                        </p:attrNameLst>
                                      </p:cBhvr>
                                      <p:rCtr x="52" y="-1551"/>
                                    </p:animMotion>
                                  </p:childTnLst>
                                </p:cTn>
                              </p:par>
                            </p:childTnLst>
                          </p:cTn>
                        </p:par>
                      </p:childTnLst>
                    </p:cTn>
                  </p:par>
                  <p:par>
                    <p:cTn id="181" fill="hold">
                      <p:stCondLst>
                        <p:cond delay="indefinite"/>
                      </p:stCondLst>
                      <p:childTnLst>
                        <p:par>
                          <p:cTn id="182" fill="hold">
                            <p:stCondLst>
                              <p:cond delay="0"/>
                            </p:stCondLst>
                            <p:childTnLst>
                              <p:par>
                                <p:cTn id="183" presetID="10" presetClass="entr" presetSubtype="0" fill="hold" grpId="0" nodeType="clickEffect">
                                  <p:stCondLst>
                                    <p:cond delay="0"/>
                                  </p:stCondLst>
                                  <p:childTnLst>
                                    <p:set>
                                      <p:cBhvr>
                                        <p:cTn id="184" dur="1" fill="hold">
                                          <p:stCondLst>
                                            <p:cond delay="0"/>
                                          </p:stCondLst>
                                        </p:cTn>
                                        <p:tgtEl>
                                          <p:spTgt spid="82"/>
                                        </p:tgtEl>
                                        <p:attrNameLst>
                                          <p:attrName>style.visibility</p:attrName>
                                        </p:attrNameLst>
                                      </p:cBhvr>
                                      <p:to>
                                        <p:strVal val="visible"/>
                                      </p:to>
                                    </p:set>
                                    <p:animEffect transition="in" filter="fade">
                                      <p:cBhvr>
                                        <p:cTn id="185" dur="500"/>
                                        <p:tgtEl>
                                          <p:spTgt spid="82"/>
                                        </p:tgtEl>
                                      </p:cBhvr>
                                    </p:animEffect>
                                  </p:childTnLst>
                                </p:cTn>
                              </p:par>
                            </p:childTnLst>
                          </p:cTn>
                        </p:par>
                      </p:childTnLst>
                    </p:cTn>
                  </p:par>
                  <p:par>
                    <p:cTn id="186" fill="hold">
                      <p:stCondLst>
                        <p:cond delay="indefinite"/>
                      </p:stCondLst>
                      <p:childTnLst>
                        <p:par>
                          <p:cTn id="187" fill="hold">
                            <p:stCondLst>
                              <p:cond delay="0"/>
                            </p:stCondLst>
                            <p:childTnLst>
                              <p:par>
                                <p:cTn id="188" presetID="35" presetClass="path" presetSubtype="0" accel="18000" decel="82000" fill="hold" grpId="6" nodeType="clickEffect">
                                  <p:stCondLst>
                                    <p:cond delay="0"/>
                                  </p:stCondLst>
                                  <p:childTnLst>
                                    <p:animMotion origin="layout" path="M 0.22644 -0.03102 L 0.09427 -0.03102 " pathEditMode="relative" rAng="0" ptsTypes="AA">
                                      <p:cBhvr>
                                        <p:cTn id="189" dur="1000" fill="hold"/>
                                        <p:tgtEl>
                                          <p:spTgt spid="29"/>
                                        </p:tgtEl>
                                        <p:attrNameLst>
                                          <p:attrName>ppt_x</p:attrName>
                                          <p:attrName>ppt_y</p:attrName>
                                        </p:attrNameLst>
                                      </p:cBhvr>
                                      <p:rCtr x="-6615" y="0"/>
                                    </p:animMotion>
                                  </p:childTnLst>
                                </p:cTn>
                              </p:par>
                            </p:childTnLst>
                          </p:cTn>
                        </p:par>
                        <p:par>
                          <p:cTn id="190" fill="hold">
                            <p:stCondLst>
                              <p:cond delay="1000"/>
                            </p:stCondLst>
                            <p:childTnLst>
                              <p:par>
                                <p:cTn id="191" presetID="10" presetClass="entr" presetSubtype="0" fill="hold" grpId="0" nodeType="afterEffect">
                                  <p:stCondLst>
                                    <p:cond delay="0"/>
                                  </p:stCondLst>
                                  <p:childTnLst>
                                    <p:set>
                                      <p:cBhvr>
                                        <p:cTn id="192" dur="1" fill="hold">
                                          <p:stCondLst>
                                            <p:cond delay="0"/>
                                          </p:stCondLst>
                                        </p:cTn>
                                        <p:tgtEl>
                                          <p:spTgt spid="83"/>
                                        </p:tgtEl>
                                        <p:attrNameLst>
                                          <p:attrName>style.visibility</p:attrName>
                                        </p:attrNameLst>
                                      </p:cBhvr>
                                      <p:to>
                                        <p:strVal val="visible"/>
                                      </p:to>
                                    </p:set>
                                    <p:animEffect transition="in" filter="fade">
                                      <p:cBhvr>
                                        <p:cTn id="193" dur="500"/>
                                        <p:tgtEl>
                                          <p:spTgt spid="83"/>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84"/>
                                        </p:tgtEl>
                                        <p:attrNameLst>
                                          <p:attrName>style.visibility</p:attrName>
                                        </p:attrNameLst>
                                      </p:cBhvr>
                                      <p:to>
                                        <p:strVal val="visible"/>
                                      </p:to>
                                    </p:set>
                                    <p:animEffect transition="in" filter="fade">
                                      <p:cBhvr>
                                        <p:cTn id="196" dur="500"/>
                                        <p:tgtEl>
                                          <p:spTgt spid="84"/>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85"/>
                                        </p:tgtEl>
                                        <p:attrNameLst>
                                          <p:attrName>style.visibility</p:attrName>
                                        </p:attrNameLst>
                                      </p:cBhvr>
                                      <p:to>
                                        <p:strVal val="visible"/>
                                      </p:to>
                                    </p:set>
                                    <p:animEffect transition="in" filter="fade">
                                      <p:cBhvr>
                                        <p:cTn id="199" dur="500"/>
                                        <p:tgtEl>
                                          <p:spTgt spid="85"/>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86"/>
                                        </p:tgtEl>
                                        <p:attrNameLst>
                                          <p:attrName>style.visibility</p:attrName>
                                        </p:attrNameLst>
                                      </p:cBhvr>
                                      <p:to>
                                        <p:strVal val="visible"/>
                                      </p:to>
                                    </p:set>
                                    <p:animEffect transition="in" filter="fade">
                                      <p:cBhvr>
                                        <p:cTn id="202" dur="500"/>
                                        <p:tgtEl>
                                          <p:spTgt spid="86"/>
                                        </p:tgtEl>
                                      </p:cBhvr>
                                    </p:animEffect>
                                  </p:childTnLst>
                                </p:cTn>
                              </p:par>
                              <p:par>
                                <p:cTn id="203" presetID="10" presetClass="entr" presetSubtype="0" fill="hold" grpId="0" nodeType="withEffect">
                                  <p:stCondLst>
                                    <p:cond delay="0"/>
                                  </p:stCondLst>
                                  <p:childTnLst>
                                    <p:set>
                                      <p:cBhvr>
                                        <p:cTn id="204" dur="1" fill="hold">
                                          <p:stCondLst>
                                            <p:cond delay="0"/>
                                          </p:stCondLst>
                                        </p:cTn>
                                        <p:tgtEl>
                                          <p:spTgt spid="87"/>
                                        </p:tgtEl>
                                        <p:attrNameLst>
                                          <p:attrName>style.visibility</p:attrName>
                                        </p:attrNameLst>
                                      </p:cBhvr>
                                      <p:to>
                                        <p:strVal val="visible"/>
                                      </p:to>
                                    </p:set>
                                    <p:animEffect transition="in" filter="fade">
                                      <p:cBhvr>
                                        <p:cTn id="205" dur="500"/>
                                        <p:tgtEl>
                                          <p:spTgt spid="87"/>
                                        </p:tgtEl>
                                      </p:cBhvr>
                                    </p:animEffect>
                                  </p:childTnLst>
                                </p:cTn>
                              </p:par>
                              <p:par>
                                <p:cTn id="206" presetID="10" presetClass="entr" presetSubtype="0" fill="hold" grpId="0" nodeType="withEffect">
                                  <p:stCondLst>
                                    <p:cond delay="0"/>
                                  </p:stCondLst>
                                  <p:childTnLst>
                                    <p:set>
                                      <p:cBhvr>
                                        <p:cTn id="207" dur="1" fill="hold">
                                          <p:stCondLst>
                                            <p:cond delay="0"/>
                                          </p:stCondLst>
                                        </p:cTn>
                                        <p:tgtEl>
                                          <p:spTgt spid="88"/>
                                        </p:tgtEl>
                                        <p:attrNameLst>
                                          <p:attrName>style.visibility</p:attrName>
                                        </p:attrNameLst>
                                      </p:cBhvr>
                                      <p:to>
                                        <p:strVal val="visible"/>
                                      </p:to>
                                    </p:set>
                                    <p:animEffect transition="in" filter="fade">
                                      <p:cBhvr>
                                        <p:cTn id="208" dur="500"/>
                                        <p:tgtEl>
                                          <p:spTgt spid="88"/>
                                        </p:tgtEl>
                                      </p:cBhvr>
                                    </p:animEffect>
                                  </p:childTnLst>
                                </p:cTn>
                              </p:par>
                              <p:par>
                                <p:cTn id="209" presetID="10" presetClass="entr" presetSubtype="0" fill="hold" grpId="0" nodeType="withEffect">
                                  <p:stCondLst>
                                    <p:cond delay="0"/>
                                  </p:stCondLst>
                                  <p:childTnLst>
                                    <p:set>
                                      <p:cBhvr>
                                        <p:cTn id="210" dur="1" fill="hold">
                                          <p:stCondLst>
                                            <p:cond delay="0"/>
                                          </p:stCondLst>
                                        </p:cTn>
                                        <p:tgtEl>
                                          <p:spTgt spid="89"/>
                                        </p:tgtEl>
                                        <p:attrNameLst>
                                          <p:attrName>style.visibility</p:attrName>
                                        </p:attrNameLst>
                                      </p:cBhvr>
                                      <p:to>
                                        <p:strVal val="visible"/>
                                      </p:to>
                                    </p:set>
                                    <p:animEffect transition="in" filter="fade">
                                      <p:cBhvr>
                                        <p:cTn id="211" dur="500"/>
                                        <p:tgtEl>
                                          <p:spTgt spid="89"/>
                                        </p:tgtEl>
                                      </p:cBhvr>
                                    </p:animEffect>
                                  </p:childTnLst>
                                </p:cTn>
                              </p:par>
                              <p:par>
                                <p:cTn id="212" presetID="10" presetClass="entr" presetSubtype="0" fill="hold" grpId="0" nodeType="withEffect">
                                  <p:stCondLst>
                                    <p:cond delay="0"/>
                                  </p:stCondLst>
                                  <p:childTnLst>
                                    <p:set>
                                      <p:cBhvr>
                                        <p:cTn id="213" dur="1" fill="hold">
                                          <p:stCondLst>
                                            <p:cond delay="0"/>
                                          </p:stCondLst>
                                        </p:cTn>
                                        <p:tgtEl>
                                          <p:spTgt spid="90"/>
                                        </p:tgtEl>
                                        <p:attrNameLst>
                                          <p:attrName>style.visibility</p:attrName>
                                        </p:attrNameLst>
                                      </p:cBhvr>
                                      <p:to>
                                        <p:strVal val="visible"/>
                                      </p:to>
                                    </p:set>
                                    <p:animEffect transition="in" filter="fade">
                                      <p:cBhvr>
                                        <p:cTn id="214" dur="500"/>
                                        <p:tgtEl>
                                          <p:spTgt spid="90"/>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91"/>
                                        </p:tgtEl>
                                        <p:attrNameLst>
                                          <p:attrName>style.visibility</p:attrName>
                                        </p:attrNameLst>
                                      </p:cBhvr>
                                      <p:to>
                                        <p:strVal val="visible"/>
                                      </p:to>
                                    </p:set>
                                    <p:animEffect transition="in" filter="fade">
                                      <p:cBhvr>
                                        <p:cTn id="217" dur="500"/>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1" grpId="1"/>
      <p:bldP spid="45" grpId="0" animBg="1"/>
      <p:bldP spid="45" grpId="1" animBg="1"/>
      <p:bldP spid="46" grpId="0" animBg="1"/>
      <p:bldP spid="46" grpId="1" animBg="1"/>
      <p:bldP spid="51" grpId="0"/>
      <p:bldP spid="51" grpId="1"/>
      <p:bldP spid="52" grpId="0"/>
      <p:bldP spid="52" grpId="1"/>
      <p:bldP spid="68" grpId="0" animBg="1"/>
      <p:bldP spid="69" grpId="0" animBg="1"/>
      <p:bldP spid="70" grpId="0" animBg="1"/>
      <p:bldP spid="71" grpId="0" animBg="1"/>
      <p:bldP spid="72" grpId="0" animBg="1"/>
      <p:bldP spid="73"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3" grpId="0" animBg="1"/>
      <p:bldP spid="93" grpId="1" animBg="1"/>
      <p:bldP spid="95" grpId="0"/>
      <p:bldP spid="29" grpId="0" animBg="1"/>
      <p:bldP spid="29" grpId="1" animBg="1"/>
      <p:bldP spid="29" grpId="2" animBg="1"/>
      <p:bldP spid="29" grpId="3" animBg="1"/>
      <p:bldP spid="29" grpId="4" animBg="1"/>
      <p:bldP spid="29" grpId="5" animBg="1"/>
      <p:bldP spid="29" grpId="6"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53" name="Grupo 52">
            <a:extLst>
              <a:ext uri="{FF2B5EF4-FFF2-40B4-BE49-F238E27FC236}">
                <a16:creationId xmlns:a16="http://schemas.microsoft.com/office/drawing/2014/main" id="{1CB35084-EC64-F2AF-4F0F-95FD50BFEB58}"/>
              </a:ext>
            </a:extLst>
          </p:cNvPr>
          <p:cNvGrpSpPr/>
          <p:nvPr/>
        </p:nvGrpSpPr>
        <p:grpSpPr>
          <a:xfrm>
            <a:off x="12665484" y="2357356"/>
            <a:ext cx="1190215" cy="1325564"/>
            <a:chOff x="930684" y="2563018"/>
            <a:chExt cx="1190215" cy="1325564"/>
          </a:xfrm>
        </p:grpSpPr>
        <p:sp>
          <p:nvSpPr>
            <p:cNvPr id="31" name="Rectángulo: esquinas superiores redondeadas 30">
              <a:extLst>
                <a:ext uri="{FF2B5EF4-FFF2-40B4-BE49-F238E27FC236}">
                  <a16:creationId xmlns:a16="http://schemas.microsoft.com/office/drawing/2014/main" id="{C928FC02-7BBA-13DF-BE06-F30C1A858EEE}"/>
                </a:ext>
              </a:extLst>
            </p:cNvPr>
            <p:cNvSpPr/>
            <p:nvPr/>
          </p:nvSpPr>
          <p:spPr>
            <a:xfrm rot="10800000">
              <a:off x="930684" y="2563018"/>
              <a:ext cx="1190215" cy="1325564"/>
            </a:xfrm>
            <a:prstGeom prst="round2SameRect">
              <a:avLst>
                <a:gd name="adj1" fmla="val 50000"/>
                <a:gd name="adj2" fmla="val 12576"/>
              </a:avLst>
            </a:prstGeom>
            <a:solidFill>
              <a:schemeClr val="tx1">
                <a:lumMod val="65000"/>
                <a:lumOff val="35000"/>
              </a:schemeClr>
            </a:solidFill>
            <a:ln>
              <a:noFill/>
            </a:ln>
            <a:effectLst>
              <a:outerShdw blurRad="457200" dist="38100" dir="8100000" sx="102000" sy="102000" algn="tr" rotWithShape="0">
                <a:prstClr val="black">
                  <a:alpha val="6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Gráfico 22" descr="Distribución normal con relleno sólido">
              <a:extLst>
                <a:ext uri="{FF2B5EF4-FFF2-40B4-BE49-F238E27FC236}">
                  <a16:creationId xmlns:a16="http://schemas.microsoft.com/office/drawing/2014/main" id="{FF699504-84C2-F846-4953-1486ACB3D0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68591" y="2655925"/>
              <a:ext cx="914400" cy="914400"/>
            </a:xfrm>
            <a:prstGeom prst="rect">
              <a:avLst/>
            </a:prstGeom>
          </p:spPr>
        </p:pic>
      </p:grpSp>
      <p:sp>
        <p:nvSpPr>
          <p:cNvPr id="95" name="CuadroTexto 94">
            <a:extLst>
              <a:ext uri="{FF2B5EF4-FFF2-40B4-BE49-F238E27FC236}">
                <a16:creationId xmlns:a16="http://schemas.microsoft.com/office/drawing/2014/main" id="{3B1CCA43-324B-A290-5456-60105A204A03}"/>
              </a:ext>
            </a:extLst>
          </p:cNvPr>
          <p:cNvSpPr txBox="1"/>
          <p:nvPr/>
        </p:nvSpPr>
        <p:spPr>
          <a:xfrm>
            <a:off x="12488367" y="1721438"/>
            <a:ext cx="1544448" cy="646331"/>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Gaussian </a:t>
            </a:r>
          </a:p>
          <a:p>
            <a:pPr algn="ctr"/>
            <a:r>
              <a:rPr lang="es-ES" dirty="0" err="1">
                <a:solidFill>
                  <a:schemeClr val="bg1"/>
                </a:solidFill>
                <a:latin typeface="Avenir Next LT Pro" panose="020B0504020202020204" pitchFamily="34" charset="0"/>
              </a:rPr>
              <a:t>noise</a:t>
            </a:r>
            <a:endParaRPr lang="es-ES" dirty="0">
              <a:solidFill>
                <a:schemeClr val="bg1"/>
              </a:solidFill>
              <a:latin typeface="Avenir Next LT Pro" panose="020B0504020202020204" pitchFamily="34" charset="0"/>
            </a:endParaRPr>
          </a:p>
        </p:txBody>
      </p:sp>
      <p:grpSp>
        <p:nvGrpSpPr>
          <p:cNvPr id="92" name="Grupo 91">
            <a:extLst>
              <a:ext uri="{FF2B5EF4-FFF2-40B4-BE49-F238E27FC236}">
                <a16:creationId xmlns:a16="http://schemas.microsoft.com/office/drawing/2014/main" id="{026B31F9-0921-D368-11B1-A79E9CA21B67}"/>
              </a:ext>
            </a:extLst>
          </p:cNvPr>
          <p:cNvGrpSpPr>
            <a:grpSpLocks/>
          </p:cNvGrpSpPr>
          <p:nvPr/>
        </p:nvGrpSpPr>
        <p:grpSpPr>
          <a:xfrm>
            <a:off x="14312904" y="1390522"/>
            <a:ext cx="4757950" cy="4748009"/>
            <a:chOff x="3717025" y="1390522"/>
            <a:chExt cx="4757950" cy="4748009"/>
          </a:xfrm>
        </p:grpSpPr>
        <p:sp>
          <p:nvSpPr>
            <p:cNvPr id="11" name="Forma libre: forma 10">
              <a:extLst>
                <a:ext uri="{FF2B5EF4-FFF2-40B4-BE49-F238E27FC236}">
                  <a16:creationId xmlns:a16="http://schemas.microsoft.com/office/drawing/2014/main" id="{AF1F6B24-6710-ACD4-087E-37D020391499}"/>
                </a:ext>
              </a:extLst>
            </p:cNvPr>
            <p:cNvSpPr>
              <a:spLocks/>
            </p:cNvSpPr>
            <p:nvPr/>
          </p:nvSpPr>
          <p:spPr>
            <a:xfrm>
              <a:off x="3717025" y="1390522"/>
              <a:ext cx="4757950" cy="4748009"/>
            </a:xfrm>
            <a:custGeom>
              <a:avLst/>
              <a:gdLst>
                <a:gd name="connsiteX0" fmla="*/ 837124 w 5033162"/>
                <a:gd name="connsiteY0" fmla="*/ 0 h 5022646"/>
                <a:gd name="connsiteX1" fmla="*/ 4196038 w 5033162"/>
                <a:gd name="connsiteY1" fmla="*/ 0 h 5022646"/>
                <a:gd name="connsiteX2" fmla="*/ 5033162 w 5033162"/>
                <a:gd name="connsiteY2" fmla="*/ 837124 h 5022646"/>
                <a:gd name="connsiteX3" fmla="*/ 5033162 w 5033162"/>
                <a:gd name="connsiteY3" fmla="*/ 4185522 h 5022646"/>
                <a:gd name="connsiteX4" fmla="*/ 4196038 w 5033162"/>
                <a:gd name="connsiteY4" fmla="*/ 5022646 h 5022646"/>
                <a:gd name="connsiteX5" fmla="*/ 837124 w 5033162"/>
                <a:gd name="connsiteY5" fmla="*/ 5022646 h 5022646"/>
                <a:gd name="connsiteX6" fmla="*/ 0 w 5033162"/>
                <a:gd name="connsiteY6" fmla="*/ 4185522 h 5022646"/>
                <a:gd name="connsiteX7" fmla="*/ 0 w 5033162"/>
                <a:gd name="connsiteY7" fmla="*/ 837124 h 5022646"/>
                <a:gd name="connsiteX8" fmla="*/ 837124 w 5033162"/>
                <a:gd name="connsiteY8" fmla="*/ 0 h 5022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3162" h="5022646">
                  <a:moveTo>
                    <a:pt x="837124" y="0"/>
                  </a:moveTo>
                  <a:lnTo>
                    <a:pt x="4196038" y="0"/>
                  </a:lnTo>
                  <a:cubicBezTo>
                    <a:pt x="4658369" y="0"/>
                    <a:pt x="5033162" y="374793"/>
                    <a:pt x="5033162" y="837124"/>
                  </a:cubicBezTo>
                  <a:lnTo>
                    <a:pt x="5033162" y="4185522"/>
                  </a:lnTo>
                  <a:cubicBezTo>
                    <a:pt x="5033162" y="4647853"/>
                    <a:pt x="4658369" y="5022646"/>
                    <a:pt x="4196038" y="5022646"/>
                  </a:cubicBezTo>
                  <a:lnTo>
                    <a:pt x="837124" y="5022646"/>
                  </a:lnTo>
                  <a:cubicBezTo>
                    <a:pt x="374793" y="5022646"/>
                    <a:pt x="0" y="4647853"/>
                    <a:pt x="0" y="4185522"/>
                  </a:cubicBezTo>
                  <a:lnTo>
                    <a:pt x="0" y="837124"/>
                  </a:lnTo>
                  <a:cubicBezTo>
                    <a:pt x="0" y="374793"/>
                    <a:pt x="374793" y="0"/>
                    <a:pt x="837124" y="0"/>
                  </a:cubicBezTo>
                  <a:close/>
                </a:path>
              </a:pathLst>
            </a:custGeom>
            <a:pattFill prst="lgGrid">
              <a:fgClr>
                <a:schemeClr val="tx1"/>
              </a:fgClr>
              <a:bgClr>
                <a:schemeClr val="bg1">
                  <a:lumMod val="75000"/>
                </a:schemeClr>
              </a:bgClr>
            </a:pattFill>
            <a:ln>
              <a:noFill/>
            </a:ln>
            <a:effectLst>
              <a:outerShdw blurRad="431800" dist="38100" dir="8100000" sx="103000" sy="103000" algn="tr" rotWithShape="0">
                <a:prstClr val="black">
                  <a:alpha val="46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dirty="0"/>
            </a:p>
          </p:txBody>
        </p:sp>
        <p:sp>
          <p:nvSpPr>
            <p:cNvPr id="25" name="Elipse 24">
              <a:extLst>
                <a:ext uri="{FF2B5EF4-FFF2-40B4-BE49-F238E27FC236}">
                  <a16:creationId xmlns:a16="http://schemas.microsoft.com/office/drawing/2014/main" id="{DB2A8B8C-E692-7F09-E58C-F7C4BD078B96}"/>
                </a:ext>
              </a:extLst>
            </p:cNvPr>
            <p:cNvSpPr>
              <a:spLocks/>
            </p:cNvSpPr>
            <p:nvPr/>
          </p:nvSpPr>
          <p:spPr>
            <a:xfrm>
              <a:off x="6035842" y="2655925"/>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a:extLst>
                <a:ext uri="{FF2B5EF4-FFF2-40B4-BE49-F238E27FC236}">
                  <a16:creationId xmlns:a16="http://schemas.microsoft.com/office/drawing/2014/main" id="{25DC73FA-3ACA-EF4D-2A32-3596AEEF8A87}"/>
                </a:ext>
              </a:extLst>
            </p:cNvPr>
            <p:cNvSpPr>
              <a:spLocks/>
            </p:cNvSpPr>
            <p:nvPr/>
          </p:nvSpPr>
          <p:spPr>
            <a:xfrm>
              <a:off x="5252080" y="3998102"/>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a:extLst>
                <a:ext uri="{FF2B5EF4-FFF2-40B4-BE49-F238E27FC236}">
                  <a16:creationId xmlns:a16="http://schemas.microsoft.com/office/drawing/2014/main" id="{2B15B04B-E8BD-BE8D-31CD-1937449866A8}"/>
                </a:ext>
              </a:extLst>
            </p:cNvPr>
            <p:cNvSpPr>
              <a:spLocks/>
            </p:cNvSpPr>
            <p:nvPr/>
          </p:nvSpPr>
          <p:spPr>
            <a:xfrm>
              <a:off x="6803369" y="4005114"/>
              <a:ext cx="120316" cy="120316"/>
            </a:xfrm>
            <a:prstGeom prst="ellipse">
              <a:avLst/>
            </a:prstGeom>
            <a:solidFill>
              <a:schemeClr val="tx1">
                <a:lumMod val="95000"/>
                <a:lumOff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CuadroTexto 47">
              <a:extLst>
                <a:ext uri="{FF2B5EF4-FFF2-40B4-BE49-F238E27FC236}">
                  <a16:creationId xmlns:a16="http://schemas.microsoft.com/office/drawing/2014/main" id="{379FBC68-2488-28C8-929E-9FBD5FDC8836}"/>
                </a:ext>
              </a:extLst>
            </p:cNvPr>
            <p:cNvSpPr txBox="1">
              <a:spLocks/>
            </p:cNvSpPr>
            <p:nvPr/>
          </p:nvSpPr>
          <p:spPr>
            <a:xfrm>
              <a:off x="5013657" y="3682480"/>
              <a:ext cx="368302" cy="369332"/>
            </a:xfrm>
            <a:prstGeom prst="rect">
              <a:avLst/>
            </a:prstGeom>
            <a:noFill/>
          </p:spPr>
          <p:txBody>
            <a:bodyPr wrap="square" rtlCol="0">
              <a:spAutoFit/>
            </a:bodyPr>
            <a:lstStyle/>
            <a:p>
              <a:pPr algn="ctr"/>
              <a:r>
                <a:rPr lang="es-ES" b="1" dirty="0">
                  <a:latin typeface="+mj-lt"/>
                </a:rPr>
                <a:t>A</a:t>
              </a:r>
            </a:p>
          </p:txBody>
        </p:sp>
        <p:sp>
          <p:nvSpPr>
            <p:cNvPr id="49" name="CuadroTexto 48">
              <a:extLst>
                <a:ext uri="{FF2B5EF4-FFF2-40B4-BE49-F238E27FC236}">
                  <a16:creationId xmlns:a16="http://schemas.microsoft.com/office/drawing/2014/main" id="{2551FD8E-EC40-796B-DB94-7086B5610FE6}"/>
                </a:ext>
              </a:extLst>
            </p:cNvPr>
            <p:cNvSpPr txBox="1">
              <a:spLocks/>
            </p:cNvSpPr>
            <p:nvPr/>
          </p:nvSpPr>
          <p:spPr>
            <a:xfrm>
              <a:off x="5727698" y="2336543"/>
              <a:ext cx="368302" cy="369332"/>
            </a:xfrm>
            <a:prstGeom prst="rect">
              <a:avLst/>
            </a:prstGeom>
            <a:noFill/>
          </p:spPr>
          <p:txBody>
            <a:bodyPr wrap="square" rtlCol="0">
              <a:spAutoFit/>
            </a:bodyPr>
            <a:lstStyle/>
            <a:p>
              <a:pPr algn="ctr"/>
              <a:r>
                <a:rPr lang="es-ES" b="1" dirty="0">
                  <a:latin typeface="+mj-lt"/>
                </a:rPr>
                <a:t>B</a:t>
              </a:r>
            </a:p>
          </p:txBody>
        </p:sp>
        <p:sp>
          <p:nvSpPr>
            <p:cNvPr id="50" name="CuadroTexto 49">
              <a:extLst>
                <a:ext uri="{FF2B5EF4-FFF2-40B4-BE49-F238E27FC236}">
                  <a16:creationId xmlns:a16="http://schemas.microsoft.com/office/drawing/2014/main" id="{FDF66008-7516-B4BA-C083-7FAE1C6CCA51}"/>
                </a:ext>
              </a:extLst>
            </p:cNvPr>
            <p:cNvSpPr txBox="1">
              <a:spLocks/>
            </p:cNvSpPr>
            <p:nvPr/>
          </p:nvSpPr>
          <p:spPr>
            <a:xfrm>
              <a:off x="6659111" y="3627312"/>
              <a:ext cx="368302" cy="369332"/>
            </a:xfrm>
            <a:prstGeom prst="rect">
              <a:avLst/>
            </a:prstGeom>
            <a:noFill/>
          </p:spPr>
          <p:txBody>
            <a:bodyPr wrap="square" rtlCol="0">
              <a:spAutoFit/>
            </a:bodyPr>
            <a:lstStyle/>
            <a:p>
              <a:pPr algn="ctr"/>
              <a:r>
                <a:rPr lang="es-ES" b="1" dirty="0">
                  <a:latin typeface="+mj-lt"/>
                </a:rPr>
                <a:t>C</a:t>
              </a:r>
            </a:p>
          </p:txBody>
        </p:sp>
      </p:grpSp>
      <p:sp>
        <p:nvSpPr>
          <p:cNvPr id="8" name="CuadroTexto 7">
            <a:extLst>
              <a:ext uri="{FF2B5EF4-FFF2-40B4-BE49-F238E27FC236}">
                <a16:creationId xmlns:a16="http://schemas.microsoft.com/office/drawing/2014/main" id="{801F6644-858D-A1B4-CEE8-B01B6C809E0E}"/>
              </a:ext>
            </a:extLst>
          </p:cNvPr>
          <p:cNvSpPr txBox="1"/>
          <p:nvPr/>
        </p:nvSpPr>
        <p:spPr>
          <a:xfrm>
            <a:off x="16442190" y="6203490"/>
            <a:ext cx="812800" cy="369332"/>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4 m</a:t>
            </a:r>
          </a:p>
        </p:txBody>
      </p:sp>
      <p:sp>
        <p:nvSpPr>
          <p:cNvPr id="9" name="CuadroTexto 8">
            <a:extLst>
              <a:ext uri="{FF2B5EF4-FFF2-40B4-BE49-F238E27FC236}">
                <a16:creationId xmlns:a16="http://schemas.microsoft.com/office/drawing/2014/main" id="{466C5309-78A2-6861-83F5-7361757770FC}"/>
              </a:ext>
            </a:extLst>
          </p:cNvPr>
          <p:cNvSpPr txBox="1"/>
          <p:nvPr/>
        </p:nvSpPr>
        <p:spPr>
          <a:xfrm rot="16200000">
            <a:off x="13735568" y="3579861"/>
            <a:ext cx="812800" cy="369332"/>
          </a:xfrm>
          <a:prstGeom prst="rect">
            <a:avLst/>
          </a:prstGeom>
          <a:noFill/>
        </p:spPr>
        <p:txBody>
          <a:bodyPr wrap="square" rtlCol="0">
            <a:spAutoFit/>
          </a:bodyPr>
          <a:lstStyle/>
          <a:p>
            <a:pPr algn="ctr"/>
            <a:r>
              <a:rPr lang="es-ES" dirty="0">
                <a:solidFill>
                  <a:schemeClr val="bg1"/>
                </a:solidFill>
                <a:latin typeface="Avenir Next LT Pro" panose="020B0504020202020204" pitchFamily="34" charset="0"/>
              </a:rPr>
              <a:t>4 m</a:t>
            </a:r>
          </a:p>
        </p:txBody>
      </p:sp>
      <p:sp>
        <p:nvSpPr>
          <p:cNvPr id="10" name="Rectángulo 9">
            <a:extLst>
              <a:ext uri="{FF2B5EF4-FFF2-40B4-BE49-F238E27FC236}">
                <a16:creationId xmlns:a16="http://schemas.microsoft.com/office/drawing/2014/main" id="{62FA1EAD-654D-4CFD-B6E9-CD1D6E1E56A1}"/>
              </a:ext>
            </a:extLst>
          </p:cNvPr>
          <p:cNvSpPr/>
          <p:nvPr/>
        </p:nvSpPr>
        <p:spPr>
          <a:xfrm>
            <a:off x="15783105"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Rectángulo 13">
            <a:extLst>
              <a:ext uri="{FF2B5EF4-FFF2-40B4-BE49-F238E27FC236}">
                <a16:creationId xmlns:a16="http://schemas.microsoft.com/office/drawing/2014/main" id="{0F542AE6-B17F-9CEA-14AF-E20B4D19BBFA}"/>
              </a:ext>
            </a:extLst>
          </p:cNvPr>
          <p:cNvSpPr/>
          <p:nvPr/>
        </p:nvSpPr>
        <p:spPr>
          <a:xfrm>
            <a:off x="15959840"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A4473379-B7C9-9308-49C2-1E40671D4AC4}"/>
              </a:ext>
            </a:extLst>
          </p:cNvPr>
          <p:cNvSpPr/>
          <p:nvPr/>
        </p:nvSpPr>
        <p:spPr>
          <a:xfrm>
            <a:off x="16136575"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E7B3D45E-BF8D-3FDA-3A77-86B25C8FFDC7}"/>
              </a:ext>
            </a:extLst>
          </p:cNvPr>
          <p:cNvSpPr/>
          <p:nvPr/>
        </p:nvSpPr>
        <p:spPr>
          <a:xfrm>
            <a:off x="16313310"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Rectángulo 18">
            <a:extLst>
              <a:ext uri="{FF2B5EF4-FFF2-40B4-BE49-F238E27FC236}">
                <a16:creationId xmlns:a16="http://schemas.microsoft.com/office/drawing/2014/main" id="{F1AE602E-50EB-6062-AD63-15AD8D393E08}"/>
              </a:ext>
            </a:extLst>
          </p:cNvPr>
          <p:cNvSpPr/>
          <p:nvPr/>
        </p:nvSpPr>
        <p:spPr>
          <a:xfrm>
            <a:off x="16490045"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1FD36686-64FE-BF7D-590F-CC4DEA3672C7}"/>
              </a:ext>
            </a:extLst>
          </p:cNvPr>
          <p:cNvSpPr/>
          <p:nvPr/>
        </p:nvSpPr>
        <p:spPr>
          <a:xfrm>
            <a:off x="16666780"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Rectángulo 21">
            <a:extLst>
              <a:ext uri="{FF2B5EF4-FFF2-40B4-BE49-F238E27FC236}">
                <a16:creationId xmlns:a16="http://schemas.microsoft.com/office/drawing/2014/main" id="{B59194C2-AF49-7E4A-8951-2410AD59435A}"/>
              </a:ext>
            </a:extLst>
          </p:cNvPr>
          <p:cNvSpPr/>
          <p:nvPr/>
        </p:nvSpPr>
        <p:spPr>
          <a:xfrm>
            <a:off x="17020250"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FDE5E6D1-7DD0-E0C5-7986-3BC61A50EFC0}"/>
              </a:ext>
            </a:extLst>
          </p:cNvPr>
          <p:cNvSpPr/>
          <p:nvPr/>
        </p:nvSpPr>
        <p:spPr>
          <a:xfrm>
            <a:off x="17196985"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D364E594-1210-5FA4-C5DC-CC9F0D5A1146}"/>
              </a:ext>
            </a:extLst>
          </p:cNvPr>
          <p:cNvSpPr/>
          <p:nvPr/>
        </p:nvSpPr>
        <p:spPr>
          <a:xfrm>
            <a:off x="17373720"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68E70F30-3194-7465-C06A-65AB44CD48FD}"/>
              </a:ext>
            </a:extLst>
          </p:cNvPr>
          <p:cNvSpPr/>
          <p:nvPr/>
        </p:nvSpPr>
        <p:spPr>
          <a:xfrm>
            <a:off x="16843515" y="5752235"/>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31">
            <a:extLst>
              <a:ext uri="{FF2B5EF4-FFF2-40B4-BE49-F238E27FC236}">
                <a16:creationId xmlns:a16="http://schemas.microsoft.com/office/drawing/2014/main" id="{0D044248-C9F7-2575-F8A7-0BA0FFB3E6E7}"/>
              </a:ext>
            </a:extLst>
          </p:cNvPr>
          <p:cNvSpPr/>
          <p:nvPr/>
        </p:nvSpPr>
        <p:spPr>
          <a:xfrm>
            <a:off x="17550455"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Rectángulo 33">
            <a:extLst>
              <a:ext uri="{FF2B5EF4-FFF2-40B4-BE49-F238E27FC236}">
                <a16:creationId xmlns:a16="http://schemas.microsoft.com/office/drawing/2014/main" id="{18E0AE3C-9BC0-5A3E-2433-594D590E5CDB}"/>
              </a:ext>
            </a:extLst>
          </p:cNvPr>
          <p:cNvSpPr/>
          <p:nvPr/>
        </p:nvSpPr>
        <p:spPr>
          <a:xfrm>
            <a:off x="17727190" y="5752235"/>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Rectángulo 34">
            <a:extLst>
              <a:ext uri="{FF2B5EF4-FFF2-40B4-BE49-F238E27FC236}">
                <a16:creationId xmlns:a16="http://schemas.microsoft.com/office/drawing/2014/main" id="{E6B9EAFC-6230-1E92-0C12-2A06FAF69339}"/>
              </a:ext>
            </a:extLst>
          </p:cNvPr>
          <p:cNvSpPr/>
          <p:nvPr/>
        </p:nvSpPr>
        <p:spPr>
          <a:xfrm>
            <a:off x="17903922" y="5752235"/>
            <a:ext cx="150367" cy="162183"/>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a:extLst>
              <a:ext uri="{FF2B5EF4-FFF2-40B4-BE49-F238E27FC236}">
                <a16:creationId xmlns:a16="http://schemas.microsoft.com/office/drawing/2014/main" id="{4C624F09-C23B-5C40-AD9B-C497DD791B50}"/>
              </a:ext>
            </a:extLst>
          </p:cNvPr>
          <p:cNvSpPr/>
          <p:nvPr/>
        </p:nvSpPr>
        <p:spPr>
          <a:xfrm>
            <a:off x="17903922"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Rectángulo 37">
            <a:extLst>
              <a:ext uri="{FF2B5EF4-FFF2-40B4-BE49-F238E27FC236}">
                <a16:creationId xmlns:a16="http://schemas.microsoft.com/office/drawing/2014/main" id="{17224A55-F3F1-3E30-4C5D-154D4A6E7A18}"/>
              </a:ext>
            </a:extLst>
          </p:cNvPr>
          <p:cNvSpPr/>
          <p:nvPr/>
        </p:nvSpPr>
        <p:spPr>
          <a:xfrm>
            <a:off x="17727143"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Rectángulo 38">
            <a:extLst>
              <a:ext uri="{FF2B5EF4-FFF2-40B4-BE49-F238E27FC236}">
                <a16:creationId xmlns:a16="http://schemas.microsoft.com/office/drawing/2014/main" id="{0F227AFE-8024-EC1F-F7B2-747D73875308}"/>
              </a:ext>
            </a:extLst>
          </p:cNvPr>
          <p:cNvSpPr/>
          <p:nvPr/>
        </p:nvSpPr>
        <p:spPr>
          <a:xfrm>
            <a:off x="17550366"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Rectángulo 39">
            <a:extLst>
              <a:ext uri="{FF2B5EF4-FFF2-40B4-BE49-F238E27FC236}">
                <a16:creationId xmlns:a16="http://schemas.microsoft.com/office/drawing/2014/main" id="{EEEAF678-EE63-3E63-C570-99C5D8C88724}"/>
              </a:ext>
            </a:extLst>
          </p:cNvPr>
          <p:cNvSpPr/>
          <p:nvPr/>
        </p:nvSpPr>
        <p:spPr>
          <a:xfrm>
            <a:off x="17373589"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51D1AFCE-89F4-E7AB-861E-9172707648A1}"/>
              </a:ext>
            </a:extLst>
          </p:cNvPr>
          <p:cNvSpPr/>
          <p:nvPr/>
        </p:nvSpPr>
        <p:spPr>
          <a:xfrm>
            <a:off x="17196812"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F96A6033-E73F-C49F-87BE-7E433CF0BB6D}"/>
              </a:ext>
            </a:extLst>
          </p:cNvPr>
          <p:cNvSpPr/>
          <p:nvPr/>
        </p:nvSpPr>
        <p:spPr>
          <a:xfrm>
            <a:off x="17020035"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9DBA7D39-55BA-1DF3-8CCC-3ADCEE220614}"/>
              </a:ext>
            </a:extLst>
          </p:cNvPr>
          <p:cNvSpPr/>
          <p:nvPr/>
        </p:nvSpPr>
        <p:spPr>
          <a:xfrm>
            <a:off x="16843258" y="5545262"/>
            <a:ext cx="150367" cy="162183"/>
          </a:xfrm>
          <a:prstGeom prst="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5BBCEF72-E08B-C881-3AAD-22C706A38783}"/>
              </a:ext>
            </a:extLst>
          </p:cNvPr>
          <p:cNvSpPr/>
          <p:nvPr/>
        </p:nvSpPr>
        <p:spPr>
          <a:xfrm>
            <a:off x="16666481"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Rectángulo 53">
            <a:extLst>
              <a:ext uri="{FF2B5EF4-FFF2-40B4-BE49-F238E27FC236}">
                <a16:creationId xmlns:a16="http://schemas.microsoft.com/office/drawing/2014/main" id="{89A5C321-2B82-93C6-3C44-4583FD15449C}"/>
              </a:ext>
            </a:extLst>
          </p:cNvPr>
          <p:cNvSpPr/>
          <p:nvPr/>
        </p:nvSpPr>
        <p:spPr>
          <a:xfrm>
            <a:off x="16489704" y="5545262"/>
            <a:ext cx="150367" cy="16218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Rectángulo 55">
            <a:extLst>
              <a:ext uri="{FF2B5EF4-FFF2-40B4-BE49-F238E27FC236}">
                <a16:creationId xmlns:a16="http://schemas.microsoft.com/office/drawing/2014/main" id="{B20EAA8B-BAB9-D267-924E-D4D4349A55FE}"/>
              </a:ext>
            </a:extLst>
          </p:cNvPr>
          <p:cNvSpPr/>
          <p:nvPr/>
        </p:nvSpPr>
        <p:spPr>
          <a:xfrm>
            <a:off x="16312927" y="5545262"/>
            <a:ext cx="150367" cy="162183"/>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59" name="Elipse 58">
            <a:extLst>
              <a:ext uri="{FF2B5EF4-FFF2-40B4-BE49-F238E27FC236}">
                <a16:creationId xmlns:a16="http://schemas.microsoft.com/office/drawing/2014/main" id="{CC4035CA-2ABA-3CB9-2818-8E2C23D88DD2}"/>
              </a:ext>
            </a:extLst>
          </p:cNvPr>
          <p:cNvSpPr>
            <a:spLocks/>
          </p:cNvSpPr>
          <p:nvPr/>
        </p:nvSpPr>
        <p:spPr>
          <a:xfrm>
            <a:off x="15165254" y="5778374"/>
            <a:ext cx="120316" cy="120316"/>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2" name="Imagen 61" descr="Forma&#10;&#10;Descripción generada automáticamente con confianza baja">
            <a:extLst>
              <a:ext uri="{FF2B5EF4-FFF2-40B4-BE49-F238E27FC236}">
                <a16:creationId xmlns:a16="http://schemas.microsoft.com/office/drawing/2014/main" id="{E08BCA03-2990-C1D3-9E93-82810CE4C8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03" y="1844668"/>
            <a:ext cx="3862777" cy="3862777"/>
          </a:xfrm>
          <a:prstGeom prst="rect">
            <a:avLst/>
          </a:prstGeom>
          <a:effectLst>
            <a:reflection blurRad="152400" stA="50000" endA="275" endPos="41000" dist="114300" dir="5400000" sy="-100000" algn="bl" rotWithShape="0"/>
          </a:effectLst>
        </p:spPr>
      </p:pic>
      <p:pic>
        <p:nvPicPr>
          <p:cNvPr id="63" name="Imagen 62" descr="Imagen que contiene Gráfico de superficie&#10;&#10;Descripción generada automáticamente">
            <a:extLst>
              <a:ext uri="{FF2B5EF4-FFF2-40B4-BE49-F238E27FC236}">
                <a16:creationId xmlns:a16="http://schemas.microsoft.com/office/drawing/2014/main" id="{F7AC28F5-2E6C-7F3A-1246-F5DE075813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6622" y="1844668"/>
            <a:ext cx="3862777" cy="3862777"/>
          </a:xfrm>
          <a:prstGeom prst="rect">
            <a:avLst/>
          </a:prstGeom>
          <a:effectLst>
            <a:reflection blurRad="152400" stA="50000" endA="275" endPos="41000" dist="114300" dir="5400000" sy="-100000" algn="bl" rotWithShape="0"/>
          </a:effectLst>
        </p:spPr>
      </p:pic>
      <p:sp>
        <p:nvSpPr>
          <p:cNvPr id="64" name="!!circle">
            <a:extLst>
              <a:ext uri="{FF2B5EF4-FFF2-40B4-BE49-F238E27FC236}">
                <a16:creationId xmlns:a16="http://schemas.microsoft.com/office/drawing/2014/main" id="{C7776C7D-0C8B-D6C3-CC9A-878FCCA04BE6}"/>
              </a:ext>
            </a:extLst>
          </p:cNvPr>
          <p:cNvSpPr/>
          <p:nvPr/>
        </p:nvSpPr>
        <p:spPr>
          <a:xfrm>
            <a:off x="5503666" y="2772706"/>
            <a:ext cx="1499720" cy="1499720"/>
          </a:xfrm>
          <a:prstGeom prst="ellipse">
            <a:avLst/>
          </a:prstGeom>
          <a:noFill/>
          <a:ln w="38100">
            <a:solidFill>
              <a:schemeClr val="tx1"/>
            </a:solidFill>
          </a:ln>
          <a:effectLst>
            <a:outerShdw blurRad="88900" sx="106000" sy="106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CuadroTexto 64">
            <a:extLst>
              <a:ext uri="{FF2B5EF4-FFF2-40B4-BE49-F238E27FC236}">
                <a16:creationId xmlns:a16="http://schemas.microsoft.com/office/drawing/2014/main" id="{7F14D918-48FF-24D2-FB57-9EBEB49DFC5C}"/>
              </a:ext>
            </a:extLst>
          </p:cNvPr>
          <p:cNvSpPr txBox="1"/>
          <p:nvPr/>
        </p:nvSpPr>
        <p:spPr>
          <a:xfrm>
            <a:off x="4881926" y="5897678"/>
            <a:ext cx="2743200" cy="830997"/>
          </a:xfrm>
          <a:prstGeom prst="rect">
            <a:avLst/>
          </a:prstGeom>
          <a:noFill/>
        </p:spPr>
        <p:txBody>
          <a:bodyPr wrap="square" rtlCol="0">
            <a:spAutoFit/>
          </a:bodyPr>
          <a:lstStyle/>
          <a:p>
            <a:pPr algn="ctr"/>
            <a:r>
              <a:rPr lang="es-ES" sz="2400" dirty="0" err="1">
                <a:solidFill>
                  <a:schemeClr val="bg1"/>
                </a:solidFill>
                <a:latin typeface="Avenir Next LT Pro" panose="020B0504020202020204" pitchFamily="34" charset="0"/>
              </a:rPr>
              <a:t>Equilateral</a:t>
            </a:r>
            <a:r>
              <a:rPr lang="es-ES" sz="2400" dirty="0">
                <a:solidFill>
                  <a:schemeClr val="bg1"/>
                </a:solidFill>
                <a:latin typeface="Avenir Next LT Pro" panose="020B0504020202020204" pitchFamily="34" charset="0"/>
              </a:rPr>
              <a:t> </a:t>
            </a:r>
            <a:r>
              <a:rPr lang="es-ES" sz="2400" dirty="0" err="1">
                <a:solidFill>
                  <a:schemeClr val="bg1"/>
                </a:solidFill>
                <a:latin typeface="Avenir Next LT Pro" panose="020B0504020202020204" pitchFamily="34" charset="0"/>
              </a:rPr>
              <a:t>Triangle</a:t>
            </a:r>
            <a:endParaRPr lang="es-ES" sz="2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5234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wheel(1)">
                                      <p:cBhvr>
                                        <p:cTn id="7" dur="10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pic>
        <p:nvPicPr>
          <p:cNvPr id="62" name="Imagen 61" descr="Forma&#10;&#10;Descripción generada automáticamente con confianza baja">
            <a:extLst>
              <a:ext uri="{FF2B5EF4-FFF2-40B4-BE49-F238E27FC236}">
                <a16:creationId xmlns:a16="http://schemas.microsoft.com/office/drawing/2014/main" id="{E08BCA03-2990-C1D3-9E93-82810CE4C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478" y="1844668"/>
            <a:ext cx="3862777" cy="3862777"/>
          </a:xfrm>
          <a:prstGeom prst="rect">
            <a:avLst/>
          </a:prstGeom>
          <a:effectLst>
            <a:reflection blurRad="152400" stA="50000" endA="275" endPos="41000" dist="114300" dir="5400000" sy="-100000" algn="bl" rotWithShape="0"/>
          </a:effectLst>
        </p:spPr>
      </p:pic>
      <p:pic>
        <p:nvPicPr>
          <p:cNvPr id="63" name="Imagen 62" descr="Imagen que contiene Gráfico de superficie&#10;&#10;Descripción generada automáticamente">
            <a:extLst>
              <a:ext uri="{FF2B5EF4-FFF2-40B4-BE49-F238E27FC236}">
                <a16:creationId xmlns:a16="http://schemas.microsoft.com/office/drawing/2014/main" id="{F7AC28F5-2E6C-7F3A-1246-F5DE07581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503" y="1844668"/>
            <a:ext cx="3862777" cy="3862777"/>
          </a:xfrm>
          <a:prstGeom prst="rect">
            <a:avLst/>
          </a:prstGeom>
          <a:effectLst>
            <a:reflection blurRad="152400" stA="50000" endA="275" endPos="41000" dist="114300" dir="5400000" sy="-100000" algn="bl" rotWithShape="0"/>
          </a:effectLst>
        </p:spPr>
      </p:pic>
      <p:sp>
        <p:nvSpPr>
          <p:cNvPr id="64" name="!!circle">
            <a:extLst>
              <a:ext uri="{FF2B5EF4-FFF2-40B4-BE49-F238E27FC236}">
                <a16:creationId xmlns:a16="http://schemas.microsoft.com/office/drawing/2014/main" id="{C7776C7D-0C8B-D6C3-CC9A-878FCCA04BE6}"/>
              </a:ext>
            </a:extLst>
          </p:cNvPr>
          <p:cNvSpPr/>
          <p:nvPr/>
        </p:nvSpPr>
        <p:spPr>
          <a:xfrm>
            <a:off x="10324547" y="2772706"/>
            <a:ext cx="1499720" cy="1499720"/>
          </a:xfrm>
          <a:prstGeom prst="ellipse">
            <a:avLst/>
          </a:prstGeom>
          <a:noFill/>
          <a:ln w="38100">
            <a:solidFill>
              <a:schemeClr val="tx1"/>
            </a:solidFill>
          </a:ln>
          <a:effectLst>
            <a:outerShdw blurRad="88900" sx="106000" sy="106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11">
            <a:extLst>
              <a:ext uri="{FF2B5EF4-FFF2-40B4-BE49-F238E27FC236}">
                <a16:creationId xmlns:a16="http://schemas.microsoft.com/office/drawing/2014/main" id="{16DCADAD-F69F-7FF2-0D44-B9E8B4434F3E}"/>
              </a:ext>
            </a:extLst>
          </p:cNvPr>
          <p:cNvCxnSpPr>
            <a:cxnSpLocks/>
          </p:cNvCxnSpPr>
          <p:nvPr/>
        </p:nvCxnSpPr>
        <p:spPr>
          <a:xfrm>
            <a:off x="4705350" y="3514725"/>
            <a:ext cx="3038475" cy="0"/>
          </a:xfrm>
          <a:prstGeom prst="line">
            <a:avLst/>
          </a:prstGeom>
          <a:ln w="38100">
            <a:solidFill>
              <a:schemeClr val="tx1"/>
            </a:solidFill>
          </a:ln>
          <a:effectLst>
            <a:outerShdw blurRad="139700" sx="103000" sy="103000" algn="ctr" rotWithShape="0">
              <a:prstClr val="black"/>
            </a:outerShdw>
          </a:effectLst>
        </p:spPr>
        <p:style>
          <a:lnRef idx="2">
            <a:schemeClr val="accent1"/>
          </a:lnRef>
          <a:fillRef idx="0">
            <a:schemeClr val="accent1"/>
          </a:fillRef>
          <a:effectRef idx="1">
            <a:schemeClr val="accent1"/>
          </a:effectRef>
          <a:fontRef idx="minor">
            <a:schemeClr val="tx1"/>
          </a:fontRef>
        </p:style>
      </p:cxnSp>
      <p:sp>
        <p:nvSpPr>
          <p:cNvPr id="42" name="CuadroTexto 41">
            <a:extLst>
              <a:ext uri="{FF2B5EF4-FFF2-40B4-BE49-F238E27FC236}">
                <a16:creationId xmlns:a16="http://schemas.microsoft.com/office/drawing/2014/main" id="{0C09F97C-8CBA-3B60-9BB3-25BE1F8A49B0}"/>
              </a:ext>
            </a:extLst>
          </p:cNvPr>
          <p:cNvSpPr txBox="1"/>
          <p:nvPr/>
        </p:nvSpPr>
        <p:spPr>
          <a:xfrm>
            <a:off x="4881926" y="6138531"/>
            <a:ext cx="2743200" cy="461665"/>
          </a:xfrm>
          <a:prstGeom prst="rect">
            <a:avLst/>
          </a:prstGeom>
          <a:noFill/>
        </p:spPr>
        <p:txBody>
          <a:bodyPr wrap="square" rtlCol="0">
            <a:spAutoFit/>
          </a:bodyPr>
          <a:lstStyle/>
          <a:p>
            <a:pPr algn="ctr"/>
            <a:r>
              <a:rPr lang="es-ES" sz="2400" dirty="0" err="1">
                <a:solidFill>
                  <a:schemeClr val="bg1"/>
                </a:solidFill>
                <a:latin typeface="Avenir Next LT Pro" panose="020B0504020202020204" pitchFamily="34" charset="0"/>
              </a:rPr>
              <a:t>Colinear</a:t>
            </a:r>
            <a:endParaRPr lang="es-ES" sz="2400" dirty="0">
              <a:solidFill>
                <a:schemeClr val="bg1"/>
              </a:solidFill>
              <a:latin typeface="Avenir Next LT Pro" panose="020B0504020202020204" pitchFamily="34" charset="0"/>
            </a:endParaRPr>
          </a:p>
        </p:txBody>
      </p:sp>
      <p:pic>
        <p:nvPicPr>
          <p:cNvPr id="45" name="Imagen 44" descr="Imagen que contiene Gráfico&#10;&#10;Descripción generada automáticamente">
            <a:extLst>
              <a:ext uri="{FF2B5EF4-FFF2-40B4-BE49-F238E27FC236}">
                <a16:creationId xmlns:a16="http://schemas.microsoft.com/office/drawing/2014/main" id="{65611D22-78B0-D038-F7FB-B058C8108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60750" y="1853000"/>
            <a:ext cx="3862779" cy="3862779"/>
          </a:xfrm>
          <a:prstGeom prst="rect">
            <a:avLst/>
          </a:prstGeom>
          <a:effectLst>
            <a:reflection blurRad="152400" stA="50000" endA="275" endPos="44000" dist="127000" dir="5400000" sy="-100000" algn="bl" rotWithShape="0"/>
          </a:effectLst>
        </p:spPr>
      </p:pic>
      <p:pic>
        <p:nvPicPr>
          <p:cNvPr id="46" name="Imagen 45" descr="Gráfico&#10;&#10;Descripción generada automáticamente">
            <a:extLst>
              <a:ext uri="{FF2B5EF4-FFF2-40B4-BE49-F238E27FC236}">
                <a16:creationId xmlns:a16="http://schemas.microsoft.com/office/drawing/2014/main" id="{50CB363E-59B2-D7C5-3901-9A739C797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49303" y="1844665"/>
            <a:ext cx="3862780" cy="3862780"/>
          </a:xfrm>
          <a:prstGeom prst="rect">
            <a:avLst/>
          </a:prstGeom>
          <a:effectLst>
            <a:reflection blurRad="152400" stA="50000" endA="275" endPos="44000" dist="127000" dir="5400000" sy="-100000" algn="bl" rotWithShape="0"/>
          </a:effectLst>
        </p:spPr>
      </p:pic>
      <p:pic>
        <p:nvPicPr>
          <p:cNvPr id="51" name="Imagen 50" descr="Imagen que contiene Gráfico&#10;&#10;Descripción generada automáticamente">
            <a:extLst>
              <a:ext uri="{FF2B5EF4-FFF2-40B4-BE49-F238E27FC236}">
                <a16:creationId xmlns:a16="http://schemas.microsoft.com/office/drawing/2014/main" id="{51116571-94C9-7548-238A-A63F129AE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7856" y="1844665"/>
            <a:ext cx="3862780" cy="3862780"/>
          </a:xfrm>
          <a:prstGeom prst="rect">
            <a:avLst/>
          </a:prstGeom>
          <a:effectLst>
            <a:reflection blurRad="152400" stA="50000" endA="275" endPos="44000" dist="127000" dir="5400000" sy="-100000" algn="bl" rotWithShape="0"/>
          </a:effectLst>
        </p:spPr>
      </p:pic>
    </p:spTree>
    <p:extLst>
      <p:ext uri="{BB962C8B-B14F-4D97-AF65-F5344CB8AC3E}">
        <p14:creationId xmlns:p14="http://schemas.microsoft.com/office/powerpoint/2010/main" val="655100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pic>
        <p:nvPicPr>
          <p:cNvPr id="62" name="Imagen 61" descr="Forma&#10;&#10;Descripción generada automáticamente con confianza baja">
            <a:extLst>
              <a:ext uri="{FF2B5EF4-FFF2-40B4-BE49-F238E27FC236}">
                <a16:creationId xmlns:a16="http://schemas.microsoft.com/office/drawing/2014/main" id="{E08BCA03-2990-C1D3-9E93-82810CE4C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53303" y="1844668"/>
            <a:ext cx="3862777" cy="3862777"/>
          </a:xfrm>
          <a:prstGeom prst="rect">
            <a:avLst/>
          </a:prstGeom>
          <a:effectLst>
            <a:reflection blurRad="152400" stA="50000" endA="275" endPos="41000" dist="114300" dir="5400000" sy="-100000" algn="bl" rotWithShape="0"/>
          </a:effectLst>
        </p:spPr>
      </p:pic>
      <p:pic>
        <p:nvPicPr>
          <p:cNvPr id="63" name="Imagen 62" descr="Imagen que contiene Gráfico de superficie&#10;&#10;Descripción generada automáticamente">
            <a:extLst>
              <a:ext uri="{FF2B5EF4-FFF2-40B4-BE49-F238E27FC236}">
                <a16:creationId xmlns:a16="http://schemas.microsoft.com/office/drawing/2014/main" id="{F7AC28F5-2E6C-7F3A-1246-F5DE075813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8278" y="1844668"/>
            <a:ext cx="3862777" cy="3862777"/>
          </a:xfrm>
          <a:prstGeom prst="rect">
            <a:avLst/>
          </a:prstGeom>
          <a:effectLst>
            <a:reflection blurRad="152400" stA="50000" endA="275" endPos="41000" dist="114300" dir="5400000" sy="-100000" algn="bl" rotWithShape="0"/>
          </a:effectLst>
        </p:spPr>
      </p:pic>
      <p:sp>
        <p:nvSpPr>
          <p:cNvPr id="64" name="!!circle">
            <a:extLst>
              <a:ext uri="{FF2B5EF4-FFF2-40B4-BE49-F238E27FC236}">
                <a16:creationId xmlns:a16="http://schemas.microsoft.com/office/drawing/2014/main" id="{C7776C7D-0C8B-D6C3-CC9A-878FCCA04BE6}"/>
              </a:ext>
            </a:extLst>
          </p:cNvPr>
          <p:cNvSpPr/>
          <p:nvPr/>
        </p:nvSpPr>
        <p:spPr>
          <a:xfrm>
            <a:off x="-8081234" y="2772706"/>
            <a:ext cx="1499720" cy="1499720"/>
          </a:xfrm>
          <a:prstGeom prst="ellipse">
            <a:avLst/>
          </a:prstGeom>
          <a:noFill/>
          <a:ln w="38100">
            <a:solidFill>
              <a:schemeClr val="tx1"/>
            </a:solidFill>
          </a:ln>
          <a:effectLst>
            <a:outerShdw blurRad="88900" sx="106000" sy="106000" algn="ctr" rotWithShape="0">
              <a:prstClr val="black"/>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recto 11">
            <a:extLst>
              <a:ext uri="{FF2B5EF4-FFF2-40B4-BE49-F238E27FC236}">
                <a16:creationId xmlns:a16="http://schemas.microsoft.com/office/drawing/2014/main" id="{16DCADAD-F69F-7FF2-0D44-B9E8B4434F3E}"/>
              </a:ext>
            </a:extLst>
          </p:cNvPr>
          <p:cNvCxnSpPr>
            <a:cxnSpLocks/>
          </p:cNvCxnSpPr>
          <p:nvPr/>
        </p:nvCxnSpPr>
        <p:spPr>
          <a:xfrm>
            <a:off x="-13700431" y="3514725"/>
            <a:ext cx="3038475" cy="0"/>
          </a:xfrm>
          <a:prstGeom prst="line">
            <a:avLst/>
          </a:prstGeom>
          <a:ln w="38100">
            <a:solidFill>
              <a:schemeClr val="tx1"/>
            </a:solidFill>
          </a:ln>
          <a:effectLst>
            <a:outerShdw blurRad="139700" sx="103000" sy="103000" algn="ctr" rotWithShape="0">
              <a:prstClr val="black"/>
            </a:outerShdw>
          </a:effectLst>
        </p:spPr>
        <p:style>
          <a:lnRef idx="2">
            <a:schemeClr val="accent1"/>
          </a:lnRef>
          <a:fillRef idx="0">
            <a:schemeClr val="accent1"/>
          </a:fillRef>
          <a:effectRef idx="1">
            <a:schemeClr val="accent1"/>
          </a:effectRef>
          <a:fontRef idx="minor">
            <a:schemeClr val="tx1"/>
          </a:fontRef>
        </p:style>
      </p:cxnSp>
      <p:pic>
        <p:nvPicPr>
          <p:cNvPr id="6" name="Imagen 5" descr="Imagen que contiene Gráfico&#10;&#10;Descripción generada automáticamente">
            <a:extLst>
              <a:ext uri="{FF2B5EF4-FFF2-40B4-BE49-F238E27FC236}">
                <a16:creationId xmlns:a16="http://schemas.microsoft.com/office/drawing/2014/main" id="{19EED958-3BA6-8F0C-C23F-6ECFE0D7A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855699" y="1853000"/>
            <a:ext cx="3862779" cy="3862779"/>
          </a:xfrm>
          <a:prstGeom prst="rect">
            <a:avLst/>
          </a:prstGeom>
          <a:effectLst>
            <a:reflection blurRad="152400" stA="50000" endA="275" endPos="44000" dist="127000" dir="5400000" sy="-100000" algn="bl" rotWithShape="0"/>
          </a:effectLst>
        </p:spPr>
      </p:pic>
      <p:pic>
        <p:nvPicPr>
          <p:cNvPr id="8" name="Imagen 7" descr="Gráfico&#10;&#10;Descripción generada automáticamente">
            <a:extLst>
              <a:ext uri="{FF2B5EF4-FFF2-40B4-BE49-F238E27FC236}">
                <a16:creationId xmlns:a16="http://schemas.microsoft.com/office/drawing/2014/main" id="{6F11CFF8-E0E7-DABB-1C44-8DF2984556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44252" y="1844665"/>
            <a:ext cx="3862780" cy="3862780"/>
          </a:xfrm>
          <a:prstGeom prst="rect">
            <a:avLst/>
          </a:prstGeom>
          <a:effectLst>
            <a:reflection blurRad="152400" stA="50000" endA="275" endPos="44000" dist="127000" dir="5400000" sy="-100000" algn="bl" rotWithShape="0"/>
          </a:effectLst>
        </p:spPr>
      </p:pic>
      <p:pic>
        <p:nvPicPr>
          <p:cNvPr id="9" name="Imagen 8" descr="Imagen que contiene Gráfico&#10;&#10;Descripción generada automáticamente">
            <a:extLst>
              <a:ext uri="{FF2B5EF4-FFF2-40B4-BE49-F238E27FC236}">
                <a16:creationId xmlns:a16="http://schemas.microsoft.com/office/drawing/2014/main" id="{02DDC529-623D-1D5A-5DF0-A790627DC67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2805" y="1844665"/>
            <a:ext cx="3862780" cy="3862780"/>
          </a:xfrm>
          <a:prstGeom prst="rect">
            <a:avLst/>
          </a:prstGeom>
          <a:effectLst>
            <a:reflection blurRad="152400" stA="50000" endA="275" endPos="44000" dist="127000" dir="5400000" sy="-100000" algn="bl" rotWithShape="0"/>
          </a:effectLst>
        </p:spPr>
      </p:pic>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0C09F97C-8CBA-3B60-9BB3-25BE1F8A49B0}"/>
                  </a:ext>
                </a:extLst>
              </p:cNvPr>
              <p:cNvSpPr txBox="1"/>
              <p:nvPr/>
            </p:nvSpPr>
            <p:spPr>
              <a:xfrm>
                <a:off x="4592595" y="6275700"/>
                <a:ext cx="2743200" cy="470000"/>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400" b="0" i="1" smtClean="0">
                          <a:solidFill>
                            <a:schemeClr val="bg1"/>
                          </a:solidFill>
                          <a:latin typeface="Cambria Math" panose="02040503050406030204" pitchFamily="18" charset="0"/>
                        </a:rPr>
                        <m:t>𝐷</m:t>
                      </m:r>
                      <m:r>
                        <a:rPr lang="es-ES" sz="2400" b="0" i="1" smtClean="0">
                          <a:solidFill>
                            <a:schemeClr val="bg1"/>
                          </a:solidFill>
                          <a:latin typeface="Cambria Math" panose="02040503050406030204" pitchFamily="18" charset="0"/>
                        </a:rPr>
                        <m:t>=</m:t>
                      </m:r>
                      <m:sSup>
                        <m:sSupPr>
                          <m:ctrlPr>
                            <a:rPr lang="es-ES" sz="2400" b="1" i="1" smtClean="0">
                              <a:solidFill>
                                <a:schemeClr val="bg1"/>
                              </a:solidFill>
                              <a:latin typeface="Cambria Math" panose="02040503050406030204" pitchFamily="18" charset="0"/>
                            </a:rPr>
                          </m:ctrlPr>
                        </m:sSupPr>
                        <m:e>
                          <m:r>
                            <a:rPr lang="es-ES" sz="2400" b="1" i="1" smtClean="0">
                              <a:solidFill>
                                <a:schemeClr val="bg1"/>
                              </a:solidFill>
                              <a:latin typeface="Cambria Math" panose="02040503050406030204" pitchFamily="18" charset="0"/>
                            </a:rPr>
                            <m:t>𝒅</m:t>
                          </m:r>
                        </m:e>
                        <m:sup>
                          <m:r>
                            <a:rPr lang="es-ES" sz="2400" b="1" i="1" smtClean="0">
                              <a:solidFill>
                                <a:schemeClr val="bg1"/>
                              </a:solidFill>
                              <a:latin typeface="Cambria Math" panose="02040503050406030204" pitchFamily="18" charset="0"/>
                            </a:rPr>
                            <m:t>𝟐</m:t>
                          </m:r>
                        </m:sup>
                      </m:sSup>
                    </m:oMath>
                  </m:oMathPara>
                </a14:m>
                <a:endParaRPr lang="es-ES" sz="2400" b="1" dirty="0">
                  <a:solidFill>
                    <a:schemeClr val="bg1"/>
                  </a:solidFill>
                  <a:latin typeface="Avenir Next LT Pro" panose="020B0504020202020204" pitchFamily="34" charset="0"/>
                </a:endParaRPr>
              </a:p>
            </p:txBody>
          </p:sp>
        </mc:Choice>
        <mc:Fallback xmlns="">
          <p:sp>
            <p:nvSpPr>
              <p:cNvPr id="42" name="CuadroTexto 41">
                <a:extLst>
                  <a:ext uri="{FF2B5EF4-FFF2-40B4-BE49-F238E27FC236}">
                    <a16:creationId xmlns:a16="http://schemas.microsoft.com/office/drawing/2014/main" id="{0C09F97C-8CBA-3B60-9BB3-25BE1F8A49B0}"/>
                  </a:ext>
                </a:extLst>
              </p:cNvPr>
              <p:cNvSpPr txBox="1">
                <a:spLocks noRot="1" noChangeAspect="1" noMove="1" noResize="1" noEditPoints="1" noAdjustHandles="1" noChangeArrowheads="1" noChangeShapeType="1" noTextEdit="1"/>
              </p:cNvSpPr>
              <p:nvPr/>
            </p:nvSpPr>
            <p:spPr>
              <a:xfrm>
                <a:off x="4592595" y="6275700"/>
                <a:ext cx="2743200" cy="470000"/>
              </a:xfrm>
              <a:prstGeom prst="rect">
                <a:avLst/>
              </a:prstGeom>
              <a:blipFill>
                <a:blip r:embed="rId8"/>
                <a:stretch>
                  <a:fillRect/>
                </a:stretch>
              </a:blipFill>
            </p:spPr>
            <p:txBody>
              <a:bodyPr/>
              <a:lstStyle/>
              <a:p>
                <a:r>
                  <a:rPr lang="es-ES">
                    <a:noFill/>
                  </a:rPr>
                  <a:t> </a:t>
                </a:r>
              </a:p>
            </p:txBody>
          </p:sp>
        </mc:Fallback>
      </mc:AlternateContent>
      <p:sp>
        <p:nvSpPr>
          <p:cNvPr id="10" name="CuadroTexto 9">
            <a:extLst>
              <a:ext uri="{FF2B5EF4-FFF2-40B4-BE49-F238E27FC236}">
                <a16:creationId xmlns:a16="http://schemas.microsoft.com/office/drawing/2014/main" id="{34CEAB2C-1DF6-8EF7-8185-C4258522E714}"/>
              </a:ext>
            </a:extLst>
          </p:cNvPr>
          <p:cNvSpPr txBox="1"/>
          <p:nvPr/>
        </p:nvSpPr>
        <p:spPr>
          <a:xfrm>
            <a:off x="4592595" y="5906368"/>
            <a:ext cx="2743200" cy="461665"/>
          </a:xfrm>
          <a:prstGeom prst="rect">
            <a:avLst/>
          </a:prstGeom>
          <a:noFill/>
        </p:spPr>
        <p:txBody>
          <a:bodyPr wrap="square" rtlCol="0">
            <a:spAutoFit/>
          </a:bodyPr>
          <a:lstStyle/>
          <a:p>
            <a:pPr algn="ctr"/>
            <a:r>
              <a:rPr lang="es-ES" sz="2400" dirty="0">
                <a:solidFill>
                  <a:schemeClr val="bg1"/>
                </a:solidFill>
                <a:latin typeface="Avenir Next LT Pro" panose="020B0504020202020204" pitchFamily="34" charset="0"/>
              </a:rPr>
              <a:t>VGA </a:t>
            </a:r>
            <a:r>
              <a:rPr lang="es-ES" sz="2400" dirty="0" err="1">
                <a:solidFill>
                  <a:schemeClr val="bg1"/>
                </a:solidFill>
                <a:latin typeface="Avenir Next LT Pro" panose="020B0504020202020204" pitchFamily="34" charset="0"/>
              </a:rPr>
              <a:t>Method</a:t>
            </a:r>
            <a:endParaRPr lang="es-ES" sz="2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4144299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43" name="Imagen 1042" descr="Imagen que contiene exterior, pasto, montaña, estacionado&#10;&#10;Descripción generada automáticamente">
            <a:extLst>
              <a:ext uri="{FF2B5EF4-FFF2-40B4-BE49-F238E27FC236}">
                <a16:creationId xmlns:a16="http://schemas.microsoft.com/office/drawing/2014/main" id="{335B58FB-A95C-F8E1-F4DF-2DA0ABA02CD0}"/>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sharpenSoften amount="-10000"/>
                    </a14:imgEffect>
                    <a14:imgEffect>
                      <a14:brightnessContrast bright="-10000" contrast="11000"/>
                    </a14:imgEffect>
                  </a14:imgLayer>
                </a14:imgProps>
              </a:ext>
              <a:ext uri="{28A0092B-C50C-407E-A947-70E740481C1C}">
                <a14:useLocalDpi xmlns:a14="http://schemas.microsoft.com/office/drawing/2010/main" val="0"/>
              </a:ext>
            </a:extLst>
          </a:blip>
          <a:srcRect r="53834"/>
          <a:stretch/>
        </p:blipFill>
        <p:spPr>
          <a:xfrm>
            <a:off x="-4326901" y="0"/>
            <a:ext cx="4221427" cy="6858000"/>
          </a:xfrm>
          <a:prstGeom prst="rect">
            <a:avLst/>
          </a:prstGeom>
        </p:spPr>
      </p:pic>
      <p:sp>
        <p:nvSpPr>
          <p:cNvPr id="14" name="Rectángulo 13">
            <a:extLst>
              <a:ext uri="{FF2B5EF4-FFF2-40B4-BE49-F238E27FC236}">
                <a16:creationId xmlns:a16="http://schemas.microsoft.com/office/drawing/2014/main" id="{EA2C5E27-4E04-F7A8-27B3-BFD577D24A27}"/>
              </a:ext>
            </a:extLst>
          </p:cNvPr>
          <p:cNvSpPr>
            <a:spLocks/>
          </p:cNvSpPr>
          <p:nvPr/>
        </p:nvSpPr>
        <p:spPr>
          <a:xfrm>
            <a:off x="4191000" y="0"/>
            <a:ext cx="8001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5547619" y="391373"/>
            <a:ext cx="3322633" cy="577460"/>
          </a:xfrm>
        </p:spPr>
        <p:txBody>
          <a:bodyPr>
            <a:normAutofit fontScale="90000"/>
          </a:bodyPr>
          <a:lstStyle/>
          <a:p>
            <a:r>
              <a:rPr lang="es-ES" b="1" dirty="0">
                <a:solidFill>
                  <a:schemeClr val="bg1"/>
                </a:solidFill>
                <a:latin typeface="Avenir Next LT Pro" panose="020B0504020202020204" pitchFamily="34" charset="0"/>
              </a:rPr>
              <a:t>Applications</a:t>
            </a:r>
            <a:endParaRPr lang="es-ES" sz="4000" b="1" dirty="0">
              <a:solidFill>
                <a:schemeClr val="bg1"/>
              </a:solidFill>
              <a:latin typeface="Avenir Next LT Pro" panose="020B0504020202020204" pitchFamily="34" charset="0"/>
            </a:endParaRPr>
          </a:p>
        </p:txBody>
      </p:sp>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5547619" y="1044248"/>
            <a:ext cx="33226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áfico 10" descr="Herramientas con relleno sólido">
            <a:extLst>
              <a:ext uri="{FF2B5EF4-FFF2-40B4-BE49-F238E27FC236}">
                <a16:creationId xmlns:a16="http://schemas.microsoft.com/office/drawing/2014/main" id="{71B7C8CD-FE51-DEED-9FC8-7A4227B7D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5392" y="243570"/>
            <a:ext cx="914400" cy="914400"/>
          </a:xfrm>
          <a:prstGeom prst="rect">
            <a:avLst/>
          </a:prstGeom>
        </p:spPr>
      </p:pic>
      <p:grpSp>
        <p:nvGrpSpPr>
          <p:cNvPr id="1039" name="Grupo 1038">
            <a:extLst>
              <a:ext uri="{FF2B5EF4-FFF2-40B4-BE49-F238E27FC236}">
                <a16:creationId xmlns:a16="http://schemas.microsoft.com/office/drawing/2014/main" id="{8C70EAD6-5F21-9408-E693-8E95EA9F62B1}"/>
              </a:ext>
            </a:extLst>
          </p:cNvPr>
          <p:cNvGrpSpPr>
            <a:grpSpLocks/>
          </p:cNvGrpSpPr>
          <p:nvPr/>
        </p:nvGrpSpPr>
        <p:grpSpPr>
          <a:xfrm>
            <a:off x="4641931" y="2632402"/>
            <a:ext cx="1197202" cy="1197202"/>
            <a:chOff x="4104172" y="2619702"/>
            <a:chExt cx="1197202" cy="1197202"/>
          </a:xfrm>
        </p:grpSpPr>
        <p:sp>
          <p:nvSpPr>
            <p:cNvPr id="41" name="Elipse 40">
              <a:extLst>
                <a:ext uri="{FF2B5EF4-FFF2-40B4-BE49-F238E27FC236}">
                  <a16:creationId xmlns:a16="http://schemas.microsoft.com/office/drawing/2014/main" id="{9390C0C8-E3F5-1AB1-D41C-389DD4782CC9}"/>
                </a:ext>
              </a:extLst>
            </p:cNvPr>
            <p:cNvSpPr>
              <a:spLocks/>
            </p:cNvSpPr>
            <p:nvPr/>
          </p:nvSpPr>
          <p:spPr>
            <a:xfrm>
              <a:off x="4104172"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Gráfico 51" descr="Giroteodolito con relleno sólido">
              <a:extLst>
                <a:ext uri="{FF2B5EF4-FFF2-40B4-BE49-F238E27FC236}">
                  <a16:creationId xmlns:a16="http://schemas.microsoft.com/office/drawing/2014/main" id="{DEDB7638-FDEA-405E-A2F9-CF604D2A1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5573" y="2775538"/>
              <a:ext cx="914400" cy="914400"/>
            </a:xfrm>
            <a:prstGeom prst="rect">
              <a:avLst/>
            </a:prstGeom>
          </p:spPr>
        </p:pic>
      </p:grpSp>
      <p:grpSp>
        <p:nvGrpSpPr>
          <p:cNvPr id="1040" name="Grupo 1039">
            <a:extLst>
              <a:ext uri="{FF2B5EF4-FFF2-40B4-BE49-F238E27FC236}">
                <a16:creationId xmlns:a16="http://schemas.microsoft.com/office/drawing/2014/main" id="{C95E530A-83F1-B2EF-C6B7-FD7778479500}"/>
              </a:ext>
            </a:extLst>
          </p:cNvPr>
          <p:cNvGrpSpPr>
            <a:grpSpLocks/>
          </p:cNvGrpSpPr>
          <p:nvPr/>
        </p:nvGrpSpPr>
        <p:grpSpPr>
          <a:xfrm>
            <a:off x="6602291" y="2632402"/>
            <a:ext cx="1197202" cy="1197202"/>
            <a:chOff x="6052860" y="2619702"/>
            <a:chExt cx="1197202" cy="1197202"/>
          </a:xfrm>
        </p:grpSpPr>
        <p:sp>
          <p:nvSpPr>
            <p:cNvPr id="45" name="Elipse 44">
              <a:extLst>
                <a:ext uri="{FF2B5EF4-FFF2-40B4-BE49-F238E27FC236}">
                  <a16:creationId xmlns:a16="http://schemas.microsoft.com/office/drawing/2014/main" id="{A340D785-5084-884C-0C4B-5022140C439C}"/>
                </a:ext>
              </a:extLst>
            </p:cNvPr>
            <p:cNvSpPr>
              <a:spLocks/>
            </p:cNvSpPr>
            <p:nvPr/>
          </p:nvSpPr>
          <p:spPr>
            <a:xfrm>
              <a:off x="6052860"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descr="Mapa con marcador con relleno sólido">
              <a:extLst>
                <a:ext uri="{FF2B5EF4-FFF2-40B4-BE49-F238E27FC236}">
                  <a16:creationId xmlns:a16="http://schemas.microsoft.com/office/drawing/2014/main" id="{4F5A1520-8206-4468-271C-11CCBDE81E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5886" y="2882728"/>
              <a:ext cx="671150" cy="671150"/>
            </a:xfrm>
            <a:prstGeom prst="rect">
              <a:avLst/>
            </a:prstGeom>
          </p:spPr>
        </p:pic>
      </p:grpSp>
      <p:grpSp>
        <p:nvGrpSpPr>
          <p:cNvPr id="1042" name="Grupo 1041">
            <a:extLst>
              <a:ext uri="{FF2B5EF4-FFF2-40B4-BE49-F238E27FC236}">
                <a16:creationId xmlns:a16="http://schemas.microsoft.com/office/drawing/2014/main" id="{2BD8A3B1-D319-C11B-B1E0-0951CE517A7D}"/>
              </a:ext>
            </a:extLst>
          </p:cNvPr>
          <p:cNvGrpSpPr>
            <a:grpSpLocks/>
          </p:cNvGrpSpPr>
          <p:nvPr/>
        </p:nvGrpSpPr>
        <p:grpSpPr>
          <a:xfrm>
            <a:off x="10499666" y="2632402"/>
            <a:ext cx="1197202" cy="1197202"/>
            <a:chOff x="9950235" y="2619702"/>
            <a:chExt cx="1197202" cy="1197202"/>
          </a:xfrm>
        </p:grpSpPr>
        <p:sp>
          <p:nvSpPr>
            <p:cNvPr id="51" name="Elipse 50">
              <a:extLst>
                <a:ext uri="{FF2B5EF4-FFF2-40B4-BE49-F238E27FC236}">
                  <a16:creationId xmlns:a16="http://schemas.microsoft.com/office/drawing/2014/main" id="{CEE0B87E-7B3A-C813-D062-CB93BC0655D8}"/>
                </a:ext>
              </a:extLst>
            </p:cNvPr>
            <p:cNvSpPr>
              <a:spLocks/>
            </p:cNvSpPr>
            <p:nvPr/>
          </p:nvSpPr>
          <p:spPr>
            <a:xfrm>
              <a:off x="9950235"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Gráfico 57" descr="Robot con relleno sólido">
              <a:extLst>
                <a:ext uri="{FF2B5EF4-FFF2-40B4-BE49-F238E27FC236}">
                  <a16:creationId xmlns:a16="http://schemas.microsoft.com/office/drawing/2014/main" id="{2A7C0F92-11BA-E4FA-11BC-E3740A7A5D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19880" y="2789347"/>
              <a:ext cx="857913" cy="857913"/>
            </a:xfrm>
            <a:prstGeom prst="rect">
              <a:avLst/>
            </a:prstGeom>
          </p:spPr>
        </p:pic>
      </p:grpSp>
      <p:grpSp>
        <p:nvGrpSpPr>
          <p:cNvPr id="1041" name="Grupo 1040">
            <a:extLst>
              <a:ext uri="{FF2B5EF4-FFF2-40B4-BE49-F238E27FC236}">
                <a16:creationId xmlns:a16="http://schemas.microsoft.com/office/drawing/2014/main" id="{11839D91-435E-53BE-15D2-DA936D5DB494}"/>
              </a:ext>
            </a:extLst>
          </p:cNvPr>
          <p:cNvGrpSpPr>
            <a:grpSpLocks/>
          </p:cNvGrpSpPr>
          <p:nvPr/>
        </p:nvGrpSpPr>
        <p:grpSpPr>
          <a:xfrm>
            <a:off x="8550979" y="2632402"/>
            <a:ext cx="1197202" cy="1197202"/>
            <a:chOff x="8001548" y="2619702"/>
            <a:chExt cx="1197202" cy="1197202"/>
          </a:xfrm>
        </p:grpSpPr>
        <p:sp>
          <p:nvSpPr>
            <p:cNvPr id="49" name="Elipse 48">
              <a:extLst>
                <a:ext uri="{FF2B5EF4-FFF2-40B4-BE49-F238E27FC236}">
                  <a16:creationId xmlns:a16="http://schemas.microsoft.com/office/drawing/2014/main" id="{13F54214-AD54-A1E3-82FB-6D5AC7560B5A}"/>
                </a:ext>
              </a:extLst>
            </p:cNvPr>
            <p:cNvSpPr>
              <a:spLocks/>
            </p:cNvSpPr>
            <p:nvPr/>
          </p:nvSpPr>
          <p:spPr>
            <a:xfrm>
              <a:off x="8001548"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Gráfico 56" descr="Imágenes con relleno sólido">
              <a:extLst>
                <a:ext uri="{FF2B5EF4-FFF2-40B4-BE49-F238E27FC236}">
                  <a16:creationId xmlns:a16="http://schemas.microsoft.com/office/drawing/2014/main" id="{1B3690DF-6681-9D50-9D61-EBA3EB0EEB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257" y="2909411"/>
              <a:ext cx="617785" cy="617785"/>
            </a:xfrm>
            <a:prstGeom prst="rect">
              <a:avLst/>
            </a:prstGeom>
          </p:spPr>
        </p:pic>
      </p:grpSp>
      <p:sp>
        <p:nvSpPr>
          <p:cNvPr id="61" name="CuadroTexto 60">
            <a:extLst>
              <a:ext uri="{FF2B5EF4-FFF2-40B4-BE49-F238E27FC236}">
                <a16:creationId xmlns:a16="http://schemas.microsoft.com/office/drawing/2014/main" id="{B7712C74-C5FF-BF12-3694-B36D10815E80}"/>
              </a:ext>
            </a:extLst>
          </p:cNvPr>
          <p:cNvSpPr txBox="1">
            <a:spLocks/>
          </p:cNvSpPr>
          <p:nvPr/>
        </p:nvSpPr>
        <p:spPr>
          <a:xfrm>
            <a:off x="4676263" y="3818737"/>
            <a:ext cx="1220334"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Geodesy</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6" name="CuadroTexto 1035">
            <a:extLst>
              <a:ext uri="{FF2B5EF4-FFF2-40B4-BE49-F238E27FC236}">
                <a16:creationId xmlns:a16="http://schemas.microsoft.com/office/drawing/2014/main" id="{54679541-BE71-D838-CB7B-E3EF1007182C}"/>
              </a:ext>
            </a:extLst>
          </p:cNvPr>
          <p:cNvSpPr txBox="1">
            <a:spLocks/>
          </p:cNvSpPr>
          <p:nvPr/>
        </p:nvSpPr>
        <p:spPr>
          <a:xfrm>
            <a:off x="6489563" y="3814774"/>
            <a:ext cx="1422658"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Navigation</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7" name="CuadroTexto 1036">
            <a:extLst>
              <a:ext uri="{FF2B5EF4-FFF2-40B4-BE49-F238E27FC236}">
                <a16:creationId xmlns:a16="http://schemas.microsoft.com/office/drawing/2014/main" id="{B86485B7-8C58-DA4B-B29B-34956C8B0065}"/>
              </a:ext>
            </a:extLst>
          </p:cNvPr>
          <p:cNvSpPr txBox="1">
            <a:spLocks/>
          </p:cNvSpPr>
          <p:nvPr/>
        </p:nvSpPr>
        <p:spPr>
          <a:xfrm>
            <a:off x="8352181"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Computer</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Graphics</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8" name="CuadroTexto 1037">
            <a:extLst>
              <a:ext uri="{FF2B5EF4-FFF2-40B4-BE49-F238E27FC236}">
                <a16:creationId xmlns:a16="http://schemas.microsoft.com/office/drawing/2014/main" id="{14E2E8BD-C272-16F4-1B65-A9CB3D88D34E}"/>
              </a:ext>
            </a:extLst>
          </p:cNvPr>
          <p:cNvSpPr txBox="1">
            <a:spLocks/>
          </p:cNvSpPr>
          <p:nvPr/>
        </p:nvSpPr>
        <p:spPr>
          <a:xfrm>
            <a:off x="10304996"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a:solidFill>
                  <a:schemeClr val="bg1"/>
                </a:solidFill>
                <a:latin typeface="Avenir Next LT Pro" panose="020B0504020202020204" pitchFamily="34" charset="0"/>
              </a:rPr>
              <a:t>Robot </a:t>
            </a:r>
            <a:r>
              <a:rPr lang="es-ES" b="1" dirty="0" err="1">
                <a:solidFill>
                  <a:schemeClr val="bg1"/>
                </a:solidFill>
                <a:latin typeface="Avenir Next LT Pro" panose="020B0504020202020204" pitchFamily="34" charset="0"/>
              </a:rPr>
              <a:t>Path</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Planning</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332678423"/>
      </p:ext>
    </p:extLst>
  </p:cSld>
  <p:clrMapOvr>
    <a:masterClrMapping/>
  </p:clrMapOvr>
  <mc:AlternateContent xmlns:mc="http://schemas.openxmlformats.org/markup-compatibility/2006" xmlns:p14="http://schemas.microsoft.com/office/powerpoint/2010/main">
    <mc:Choice Requires="p14">
      <p:transition spd="slow" p14:dur="1500">
        <p:push dir="r"/>
      </p:transition>
    </mc:Choice>
    <mc:Fallback xmlns="">
      <p:transition spd="slow">
        <p:push dir="r"/>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Imagen 5" descr="Imagen que contiene Gráfico&#10;&#10;Descripción generada automáticamente">
            <a:extLst>
              <a:ext uri="{FF2B5EF4-FFF2-40B4-BE49-F238E27FC236}">
                <a16:creationId xmlns:a16="http://schemas.microsoft.com/office/drawing/2014/main" id="{19EED958-3BA6-8F0C-C23F-6ECFE0D7A9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6592" y="1853000"/>
            <a:ext cx="3862779" cy="3862779"/>
          </a:xfrm>
          <a:prstGeom prst="rect">
            <a:avLst/>
          </a:prstGeom>
          <a:effectLst>
            <a:reflection blurRad="152400" stA="50000" endA="275" endPos="44000" dist="127000" dir="5400000" sy="-100000" algn="bl" rotWithShape="0"/>
          </a:effectLst>
        </p:spPr>
      </p:pic>
      <p:pic>
        <p:nvPicPr>
          <p:cNvPr id="8" name="Imagen 7" descr="Gráfico&#10;&#10;Descripción generada automáticamente">
            <a:extLst>
              <a:ext uri="{FF2B5EF4-FFF2-40B4-BE49-F238E27FC236}">
                <a16:creationId xmlns:a16="http://schemas.microsoft.com/office/drawing/2014/main" id="{6F11CFF8-E0E7-DABB-1C44-8DF298455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5145" y="1844665"/>
            <a:ext cx="3862780" cy="3862780"/>
          </a:xfrm>
          <a:prstGeom prst="rect">
            <a:avLst/>
          </a:prstGeom>
          <a:effectLst>
            <a:reflection blurRad="152400" stA="50000" endA="275" endPos="44000" dist="127000" dir="5400000" sy="-100000" algn="bl" rotWithShape="0"/>
          </a:effectLst>
        </p:spPr>
      </p:pic>
      <p:pic>
        <p:nvPicPr>
          <p:cNvPr id="9" name="Imagen 8" descr="Imagen que contiene Gráfico&#10;&#10;Descripción generada automáticamente">
            <a:extLst>
              <a:ext uri="{FF2B5EF4-FFF2-40B4-BE49-F238E27FC236}">
                <a16:creationId xmlns:a16="http://schemas.microsoft.com/office/drawing/2014/main" id="{02DDC529-623D-1D5A-5DF0-A790627DC6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2" y="1844665"/>
            <a:ext cx="3862780" cy="3862780"/>
          </a:xfrm>
          <a:prstGeom prst="rect">
            <a:avLst/>
          </a:prstGeom>
          <a:effectLst>
            <a:reflection blurRad="152400" stA="50000" endA="275" endPos="44000" dist="127000" dir="5400000" sy="-100000" algn="bl" rotWithShape="0"/>
          </a:effectLst>
        </p:spPr>
      </p:pic>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0C09F97C-8CBA-3B60-9BB3-25BE1F8A49B0}"/>
                  </a:ext>
                </a:extLst>
              </p:cNvPr>
              <p:cNvSpPr txBox="1"/>
              <p:nvPr/>
            </p:nvSpPr>
            <p:spPr>
              <a:xfrm>
                <a:off x="4594935" y="6275700"/>
                <a:ext cx="2743200"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400" b="0" i="1" smtClean="0">
                          <a:solidFill>
                            <a:schemeClr val="bg1"/>
                          </a:solidFill>
                          <a:latin typeface="Cambria Math" panose="02040503050406030204" pitchFamily="18" charset="0"/>
                        </a:rPr>
                        <m:t>𝐷</m:t>
                      </m:r>
                      <m:r>
                        <a:rPr lang="es-ES" sz="2400" b="0" i="1" smtClean="0">
                          <a:solidFill>
                            <a:schemeClr val="bg1"/>
                          </a:solidFill>
                          <a:latin typeface="Cambria Math" panose="02040503050406030204" pitchFamily="18" charset="0"/>
                        </a:rPr>
                        <m:t>=−2(</m:t>
                      </m:r>
                      <m:r>
                        <a:rPr lang="es-ES" sz="2400" b="1" i="1" smtClean="0">
                          <a:solidFill>
                            <a:schemeClr val="bg1"/>
                          </a:solidFill>
                          <a:latin typeface="Cambria Math" panose="02040503050406030204" pitchFamily="18" charset="0"/>
                        </a:rPr>
                        <m:t>𝒆</m:t>
                      </m:r>
                      <m:r>
                        <a:rPr lang="es-ES" sz="2400" b="0" i="1" smtClean="0">
                          <a:solidFill>
                            <a:schemeClr val="bg1"/>
                          </a:solidFill>
                          <a:latin typeface="Cambria Math" panose="02040503050406030204" pitchFamily="18" charset="0"/>
                        </a:rPr>
                        <m:t>·</m:t>
                      </m:r>
                      <m:r>
                        <a:rPr lang="es-ES" sz="2400" b="1" i="1" smtClean="0">
                          <a:solidFill>
                            <a:schemeClr val="bg1"/>
                          </a:solidFill>
                          <a:latin typeface="Cambria Math" panose="02040503050406030204" pitchFamily="18" charset="0"/>
                        </a:rPr>
                        <m:t>𝒃</m:t>
                      </m:r>
                      <m:r>
                        <a:rPr lang="es-ES" sz="2400" b="0" i="1" smtClean="0">
                          <a:solidFill>
                            <a:schemeClr val="bg1"/>
                          </a:solidFill>
                          <a:latin typeface="Cambria Math" panose="02040503050406030204" pitchFamily="18" charset="0"/>
                        </a:rPr>
                        <m:t>)</m:t>
                      </m:r>
                    </m:oMath>
                  </m:oMathPara>
                </a14:m>
                <a:endParaRPr lang="es-ES" sz="2400" b="1" dirty="0">
                  <a:solidFill>
                    <a:schemeClr val="bg1"/>
                  </a:solidFill>
                  <a:latin typeface="Avenir Next LT Pro" panose="020B0504020202020204" pitchFamily="34" charset="0"/>
                </a:endParaRPr>
              </a:p>
            </p:txBody>
          </p:sp>
        </mc:Choice>
        <mc:Fallback xmlns="">
          <p:sp>
            <p:nvSpPr>
              <p:cNvPr id="42" name="CuadroTexto 41">
                <a:extLst>
                  <a:ext uri="{FF2B5EF4-FFF2-40B4-BE49-F238E27FC236}">
                    <a16:creationId xmlns:a16="http://schemas.microsoft.com/office/drawing/2014/main" id="{0C09F97C-8CBA-3B60-9BB3-25BE1F8A49B0}"/>
                  </a:ext>
                </a:extLst>
              </p:cNvPr>
              <p:cNvSpPr txBox="1">
                <a:spLocks noRot="1" noChangeAspect="1" noMove="1" noResize="1" noEditPoints="1" noAdjustHandles="1" noChangeArrowheads="1" noChangeShapeType="1" noTextEdit="1"/>
              </p:cNvSpPr>
              <p:nvPr/>
            </p:nvSpPr>
            <p:spPr>
              <a:xfrm>
                <a:off x="4594935" y="6275700"/>
                <a:ext cx="2743200" cy="461665"/>
              </a:xfrm>
              <a:prstGeom prst="rect">
                <a:avLst/>
              </a:prstGeom>
              <a:blipFill>
                <a:blip r:embed="rId6"/>
                <a:stretch>
                  <a:fillRect b="-18421"/>
                </a:stretch>
              </a:blipFill>
            </p:spPr>
            <p:txBody>
              <a:bodyPr/>
              <a:lstStyle/>
              <a:p>
                <a:r>
                  <a:rPr lang="es-ES">
                    <a:noFill/>
                  </a:rPr>
                  <a:t> </a:t>
                </a:r>
              </a:p>
            </p:txBody>
          </p:sp>
        </mc:Fallback>
      </mc:AlternateContent>
      <p:sp>
        <p:nvSpPr>
          <p:cNvPr id="10" name="CuadroTexto 9">
            <a:extLst>
              <a:ext uri="{FF2B5EF4-FFF2-40B4-BE49-F238E27FC236}">
                <a16:creationId xmlns:a16="http://schemas.microsoft.com/office/drawing/2014/main" id="{34CEAB2C-1DF6-8EF7-8185-C4258522E714}"/>
              </a:ext>
            </a:extLst>
          </p:cNvPr>
          <p:cNvSpPr txBox="1"/>
          <p:nvPr/>
        </p:nvSpPr>
        <p:spPr>
          <a:xfrm>
            <a:off x="4594935" y="5906368"/>
            <a:ext cx="2743200" cy="461665"/>
          </a:xfrm>
          <a:prstGeom prst="rect">
            <a:avLst/>
          </a:prstGeom>
          <a:noFill/>
        </p:spPr>
        <p:txBody>
          <a:bodyPr wrap="square" rtlCol="0">
            <a:spAutoFit/>
          </a:bodyPr>
          <a:lstStyle/>
          <a:p>
            <a:pPr algn="ctr"/>
            <a:r>
              <a:rPr lang="es-ES" sz="2400" dirty="0">
                <a:solidFill>
                  <a:schemeClr val="bg1"/>
                </a:solidFill>
                <a:latin typeface="Avenir Next LT Pro" panose="020B0504020202020204" pitchFamily="34" charset="0"/>
              </a:rPr>
              <a:t>Collins </a:t>
            </a:r>
            <a:r>
              <a:rPr lang="es-ES" sz="2400" dirty="0" err="1">
                <a:solidFill>
                  <a:schemeClr val="bg1"/>
                </a:solidFill>
                <a:latin typeface="Avenir Next LT Pro" panose="020B0504020202020204" pitchFamily="34" charset="0"/>
              </a:rPr>
              <a:t>Method</a:t>
            </a:r>
            <a:endParaRPr lang="es-ES" sz="2400" dirty="0">
              <a:solidFill>
                <a:schemeClr val="bg1"/>
              </a:solidFill>
              <a:latin typeface="Avenir Next LT Pro" panose="020B0504020202020204" pitchFamily="34" charset="0"/>
            </a:endParaRPr>
          </a:p>
        </p:txBody>
      </p:sp>
    </p:spTree>
    <p:extLst>
      <p:ext uri="{BB962C8B-B14F-4D97-AF65-F5344CB8AC3E}">
        <p14:creationId xmlns:p14="http://schemas.microsoft.com/office/powerpoint/2010/main" val="3865062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04025720-5E8E-3702-8D47-3843FAF2943E}"/>
              </a:ext>
            </a:extLst>
          </p:cNvPr>
          <p:cNvSpPr/>
          <p:nvPr/>
        </p:nvSpPr>
        <p:spPr>
          <a:xfrm>
            <a:off x="-4" y="0"/>
            <a:ext cx="12192000" cy="6857998"/>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42" name="CuadroTexto 41">
                <a:extLst>
                  <a:ext uri="{FF2B5EF4-FFF2-40B4-BE49-F238E27FC236}">
                    <a16:creationId xmlns:a16="http://schemas.microsoft.com/office/drawing/2014/main" id="{0C09F97C-8CBA-3B60-9BB3-25BE1F8A49B0}"/>
                  </a:ext>
                </a:extLst>
              </p:cNvPr>
              <p:cNvSpPr txBox="1"/>
              <p:nvPr/>
            </p:nvSpPr>
            <p:spPr>
              <a:xfrm>
                <a:off x="4635499" y="6275700"/>
                <a:ext cx="2743200"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2400" b="0" i="1" smtClean="0">
                          <a:solidFill>
                            <a:schemeClr val="bg1"/>
                          </a:solidFill>
                          <a:effectLst/>
                          <a:latin typeface="Cambria Math" panose="02040503050406030204" pitchFamily="18" charset="0"/>
                        </a:rPr>
                        <m:t>𝐷</m:t>
                      </m:r>
                      <m:r>
                        <a:rPr lang="es-ES" sz="2400" b="0" i="1" smtClean="0">
                          <a:solidFill>
                            <a:schemeClr val="bg1"/>
                          </a:solidFill>
                          <a:effectLst/>
                          <a:latin typeface="Cambria Math" panose="02040503050406030204" pitchFamily="18" charset="0"/>
                        </a:rPr>
                        <m:t>=−2(</m:t>
                      </m:r>
                      <m:sSub>
                        <m:sSubPr>
                          <m:ctrlPr>
                            <a:rPr lang="es-ES" sz="2400" b="1" i="1" smtClean="0">
                              <a:solidFill>
                                <a:schemeClr val="bg1"/>
                              </a:solidFill>
                              <a:effectLst/>
                              <a:latin typeface="Cambria Math" panose="02040503050406030204" pitchFamily="18" charset="0"/>
                            </a:rPr>
                          </m:ctrlPr>
                        </m:sSubPr>
                        <m:e>
                          <m:r>
                            <a:rPr lang="es-ES" sz="2400" b="1" i="1" smtClean="0">
                              <a:solidFill>
                                <a:schemeClr val="bg1"/>
                              </a:solidFill>
                              <a:effectLst/>
                              <a:latin typeface="Cambria Math" panose="02040503050406030204" pitchFamily="18" charset="0"/>
                            </a:rPr>
                            <m:t>𝒐</m:t>
                          </m:r>
                        </m:e>
                        <m:sub>
                          <m:r>
                            <a:rPr lang="es-ES" sz="2400" b="1" i="1" smtClean="0">
                              <a:solidFill>
                                <a:schemeClr val="bg1"/>
                              </a:solidFill>
                              <a:effectLst/>
                              <a:latin typeface="Cambria Math" panose="02040503050406030204" pitchFamily="18" charset="0"/>
                            </a:rPr>
                            <m:t>𝟏</m:t>
                          </m:r>
                        </m:sub>
                      </m:sSub>
                      <m:r>
                        <a:rPr lang="es-ES" sz="2400" b="0" i="1" smtClean="0">
                          <a:solidFill>
                            <a:schemeClr val="bg1"/>
                          </a:solidFill>
                          <a:effectLst/>
                          <a:latin typeface="Cambria Math" panose="02040503050406030204" pitchFamily="18" charset="0"/>
                        </a:rPr>
                        <m:t>·</m:t>
                      </m:r>
                      <m:sSub>
                        <m:sSubPr>
                          <m:ctrlPr>
                            <a:rPr lang="es-ES" sz="2400" b="1" i="1" smtClean="0">
                              <a:solidFill>
                                <a:schemeClr val="bg1"/>
                              </a:solidFill>
                              <a:effectLst/>
                              <a:latin typeface="Cambria Math" panose="02040503050406030204" pitchFamily="18" charset="0"/>
                            </a:rPr>
                          </m:ctrlPr>
                        </m:sSubPr>
                        <m:e>
                          <m:r>
                            <a:rPr lang="es-ES" sz="2400" b="1" i="1" smtClean="0">
                              <a:solidFill>
                                <a:schemeClr val="bg1"/>
                              </a:solidFill>
                              <a:effectLst/>
                              <a:latin typeface="Cambria Math" panose="02040503050406030204" pitchFamily="18" charset="0"/>
                            </a:rPr>
                            <m:t>𝒐</m:t>
                          </m:r>
                        </m:e>
                        <m:sub>
                          <m:r>
                            <a:rPr lang="es-ES" sz="2400" b="1" i="1" smtClean="0">
                              <a:solidFill>
                                <a:schemeClr val="bg1"/>
                              </a:solidFill>
                              <a:effectLst/>
                              <a:latin typeface="Cambria Math" panose="02040503050406030204" pitchFamily="18" charset="0"/>
                            </a:rPr>
                            <m:t>𝟐</m:t>
                          </m:r>
                        </m:sub>
                      </m:sSub>
                      <m:r>
                        <a:rPr lang="es-ES" sz="2400" b="0" i="1" smtClean="0">
                          <a:solidFill>
                            <a:schemeClr val="bg1"/>
                          </a:solidFill>
                          <a:effectLst/>
                          <a:latin typeface="Cambria Math" panose="02040503050406030204" pitchFamily="18" charset="0"/>
                        </a:rPr>
                        <m:t>)</m:t>
                      </m:r>
                    </m:oMath>
                  </m:oMathPara>
                </a14:m>
                <a:endParaRPr lang="es-ES" sz="2400" b="1" dirty="0">
                  <a:solidFill>
                    <a:schemeClr val="bg1"/>
                  </a:solidFill>
                  <a:effectLst/>
                  <a:latin typeface="Avenir Next LT Pro" panose="020B0504020202020204" pitchFamily="34" charset="0"/>
                </a:endParaRPr>
              </a:p>
            </p:txBody>
          </p:sp>
        </mc:Choice>
        <mc:Fallback xmlns="">
          <p:sp>
            <p:nvSpPr>
              <p:cNvPr id="42" name="CuadroTexto 41">
                <a:extLst>
                  <a:ext uri="{FF2B5EF4-FFF2-40B4-BE49-F238E27FC236}">
                    <a16:creationId xmlns:a16="http://schemas.microsoft.com/office/drawing/2014/main" id="{0C09F97C-8CBA-3B60-9BB3-25BE1F8A49B0}"/>
                  </a:ext>
                </a:extLst>
              </p:cNvPr>
              <p:cNvSpPr txBox="1">
                <a:spLocks noRot="1" noChangeAspect="1" noMove="1" noResize="1" noEditPoints="1" noAdjustHandles="1" noChangeArrowheads="1" noChangeShapeType="1" noTextEdit="1"/>
              </p:cNvSpPr>
              <p:nvPr/>
            </p:nvSpPr>
            <p:spPr>
              <a:xfrm>
                <a:off x="4635499" y="6275700"/>
                <a:ext cx="2743200" cy="461665"/>
              </a:xfrm>
              <a:prstGeom prst="rect">
                <a:avLst/>
              </a:prstGeom>
              <a:blipFill>
                <a:blip r:embed="rId3"/>
                <a:stretch>
                  <a:fillRect b="-18421"/>
                </a:stretch>
              </a:blipFill>
            </p:spPr>
            <p:txBody>
              <a:bodyPr/>
              <a:lstStyle/>
              <a:p>
                <a:r>
                  <a:rPr lang="es-ES">
                    <a:noFill/>
                  </a:rPr>
                  <a:t> </a:t>
                </a:r>
              </a:p>
            </p:txBody>
          </p:sp>
        </mc:Fallback>
      </mc:AlternateContent>
      <p:sp>
        <p:nvSpPr>
          <p:cNvPr id="10" name="CuadroTexto 9">
            <a:extLst>
              <a:ext uri="{FF2B5EF4-FFF2-40B4-BE49-F238E27FC236}">
                <a16:creationId xmlns:a16="http://schemas.microsoft.com/office/drawing/2014/main" id="{34CEAB2C-1DF6-8EF7-8185-C4258522E714}"/>
              </a:ext>
            </a:extLst>
          </p:cNvPr>
          <p:cNvSpPr txBox="1"/>
          <p:nvPr/>
        </p:nvSpPr>
        <p:spPr>
          <a:xfrm>
            <a:off x="4635499" y="5906368"/>
            <a:ext cx="2743200" cy="461665"/>
          </a:xfrm>
          <a:prstGeom prst="rect">
            <a:avLst/>
          </a:prstGeom>
          <a:noFill/>
        </p:spPr>
        <p:txBody>
          <a:bodyPr wrap="square" rtlCol="0">
            <a:spAutoFit/>
          </a:bodyPr>
          <a:lstStyle/>
          <a:p>
            <a:pPr algn="ctr"/>
            <a:r>
              <a:rPr lang="es-ES" sz="2400" dirty="0">
                <a:solidFill>
                  <a:schemeClr val="bg1"/>
                </a:solidFill>
                <a:latin typeface="Avenir Next LT Pro" panose="020B0504020202020204" pitchFamily="34" charset="0"/>
              </a:rPr>
              <a:t>Cassini </a:t>
            </a:r>
            <a:r>
              <a:rPr lang="es-ES" sz="2400" dirty="0" err="1">
                <a:solidFill>
                  <a:schemeClr val="bg1"/>
                </a:solidFill>
                <a:latin typeface="Avenir Next LT Pro" panose="020B0504020202020204" pitchFamily="34" charset="0"/>
              </a:rPr>
              <a:t>Method</a:t>
            </a:r>
            <a:endParaRPr lang="es-ES" sz="2400" dirty="0">
              <a:solidFill>
                <a:schemeClr val="bg1"/>
              </a:solidFill>
              <a:latin typeface="Avenir Next LT Pro" panose="020B0504020202020204" pitchFamily="34" charset="0"/>
            </a:endParaRPr>
          </a:p>
        </p:txBody>
      </p:sp>
      <p:sp>
        <p:nvSpPr>
          <p:cNvPr id="5" name="Rectángulo 1">
            <a:extLst>
              <a:ext uri="{FF2B5EF4-FFF2-40B4-BE49-F238E27FC236}">
                <a16:creationId xmlns:a16="http://schemas.microsoft.com/office/drawing/2014/main" id="{9AFAFD6D-9337-1A43-D7BC-DC0C78B30E65}"/>
              </a:ext>
            </a:extLst>
          </p:cNvPr>
          <p:cNvSpPr/>
          <p:nvPr/>
        </p:nvSpPr>
        <p:spPr>
          <a:xfrm flipH="1">
            <a:off x="6388100" y="0"/>
            <a:ext cx="5803896" cy="23114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pic>
        <p:nvPicPr>
          <p:cNvPr id="6" name="Imagen 5" descr="Imagen que contiene Gráfico&#10;&#10;Descripción generada automáticamente">
            <a:extLst>
              <a:ext uri="{FF2B5EF4-FFF2-40B4-BE49-F238E27FC236}">
                <a16:creationId xmlns:a16="http://schemas.microsoft.com/office/drawing/2014/main" id="{19EED958-3BA6-8F0C-C23F-6ECFE0D7A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5710" y="1853000"/>
            <a:ext cx="3862779" cy="3862779"/>
          </a:xfrm>
          <a:prstGeom prst="rect">
            <a:avLst/>
          </a:prstGeom>
          <a:effectLst>
            <a:reflection blurRad="152400" stA="50000" endA="275" endPos="44000" dist="127000" dir="5400000" sy="-100000" algn="bl" rotWithShape="0"/>
          </a:effectLst>
        </p:spPr>
      </p:pic>
      <p:pic>
        <p:nvPicPr>
          <p:cNvPr id="8" name="Imagen 7" descr="Gráfico&#10;&#10;Descripción generada automáticamente">
            <a:extLst>
              <a:ext uri="{FF2B5EF4-FFF2-40B4-BE49-F238E27FC236}">
                <a16:creationId xmlns:a16="http://schemas.microsoft.com/office/drawing/2014/main" id="{6F11CFF8-E0E7-DABB-1C44-8DF298455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5737" y="1844665"/>
            <a:ext cx="3862780" cy="3862780"/>
          </a:xfrm>
          <a:prstGeom prst="rect">
            <a:avLst/>
          </a:prstGeom>
          <a:effectLst>
            <a:reflection blurRad="152400" stA="50000" endA="275" endPos="44000" dist="127000" dir="5400000" sy="-100000" algn="bl" rotWithShape="0"/>
          </a:effectLst>
        </p:spPr>
      </p:pic>
      <p:pic>
        <p:nvPicPr>
          <p:cNvPr id="9" name="Imagen 8" descr="Imagen que contiene Gráfico&#10;&#10;Descripción generada automáticamente">
            <a:extLst>
              <a:ext uri="{FF2B5EF4-FFF2-40B4-BE49-F238E27FC236}">
                <a16:creationId xmlns:a16="http://schemas.microsoft.com/office/drawing/2014/main" id="{02DDC529-623D-1D5A-5DF0-A790627DC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7184" y="1844665"/>
            <a:ext cx="3862780" cy="3862780"/>
          </a:xfrm>
          <a:prstGeom prst="rect">
            <a:avLst/>
          </a:prstGeom>
          <a:effectLst>
            <a:reflection blurRad="152400" stA="50000" endA="275" endPos="44000" dist="127000" dir="5400000" sy="-100000" algn="bl" rotWithShape="0"/>
          </a:effectLst>
        </p:spPr>
      </p:pic>
      <p:pic>
        <p:nvPicPr>
          <p:cNvPr id="12" name="Gráfico 11" descr="Bombilla con relleno sólido">
            <a:extLst>
              <a:ext uri="{FF2B5EF4-FFF2-40B4-BE49-F238E27FC236}">
                <a16:creationId xmlns:a16="http://schemas.microsoft.com/office/drawing/2014/main" id="{D9C07130-4B63-8BA4-E941-F0040AC183B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3395" y="9000817"/>
            <a:ext cx="1885119" cy="1885119"/>
          </a:xfrm>
          <a:prstGeom prst="rect">
            <a:avLst/>
          </a:prstGeom>
        </p:spPr>
      </p:pic>
    </p:spTree>
    <p:extLst>
      <p:ext uri="{BB962C8B-B14F-4D97-AF65-F5344CB8AC3E}">
        <p14:creationId xmlns:p14="http://schemas.microsoft.com/office/powerpoint/2010/main" val="514858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6" name="Picture 4" descr="Relaxing Black And White GIF by xponentialdesign">
            <a:extLst>
              <a:ext uri="{FF2B5EF4-FFF2-40B4-BE49-F238E27FC236}">
                <a16:creationId xmlns:a16="http://schemas.microsoft.com/office/drawing/2014/main" id="{9C60052F-6B2C-5C46-6C28-D42170D55D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90" y="1095110"/>
            <a:ext cx="7660819" cy="4667779"/>
          </a:xfrm>
          <a:prstGeom prst="rect">
            <a:avLst/>
          </a:prstGeom>
          <a:noFill/>
          <a:extLst>
            <a:ext uri="{909E8E84-426E-40DD-AFC4-6F175D3DCCD1}">
              <a14:hiddenFill xmlns:a14="http://schemas.microsoft.com/office/drawing/2010/main">
                <a:solidFill>
                  <a:srgbClr val="FFFFFF"/>
                </a:solidFill>
              </a14:hiddenFill>
            </a:ext>
          </a:extLst>
        </p:spPr>
      </p:pic>
      <p:sp>
        <p:nvSpPr>
          <p:cNvPr id="27" name="Forma libre: forma 26">
            <a:extLst>
              <a:ext uri="{FF2B5EF4-FFF2-40B4-BE49-F238E27FC236}">
                <a16:creationId xmlns:a16="http://schemas.microsoft.com/office/drawing/2014/main" id="{79B48C6B-EB20-28EF-23CF-0F11503FA191}"/>
              </a:ext>
            </a:extLst>
          </p:cNvPr>
          <p:cNvSpPr>
            <a:spLocks/>
          </p:cNvSpPr>
          <p:nvPr/>
        </p:nvSpPr>
        <p:spPr>
          <a:xfrm>
            <a:off x="0" y="0"/>
            <a:ext cx="12192000" cy="6863564"/>
          </a:xfrm>
          <a:custGeom>
            <a:avLst/>
            <a:gdLst/>
            <a:ahLst/>
            <a:cxnLst/>
            <a:rect l="l" t="t" r="r" b="b"/>
            <a:pathLst>
              <a:path w="12192000" h="6863564">
                <a:moveTo>
                  <a:pt x="4635163" y="3623967"/>
                </a:moveTo>
                <a:lnTo>
                  <a:pt x="4665761" y="3623967"/>
                </a:lnTo>
                <a:lnTo>
                  <a:pt x="4665761" y="3648161"/>
                </a:lnTo>
                <a:cubicBezTo>
                  <a:pt x="4665761" y="3694176"/>
                  <a:pt x="4652952" y="3730467"/>
                  <a:pt x="4627335" y="3757033"/>
                </a:cubicBezTo>
                <a:cubicBezTo>
                  <a:pt x="4601718" y="3783599"/>
                  <a:pt x="4564479" y="3796882"/>
                  <a:pt x="4515617" y="3796882"/>
                </a:cubicBezTo>
                <a:cubicBezTo>
                  <a:pt x="4504231" y="3796882"/>
                  <a:pt x="4492134" y="3795696"/>
                  <a:pt x="4479326" y="3793324"/>
                </a:cubicBezTo>
                <a:cubicBezTo>
                  <a:pt x="4466517" y="3790952"/>
                  <a:pt x="4455250" y="3786801"/>
                  <a:pt x="4445525" y="3780871"/>
                </a:cubicBezTo>
                <a:cubicBezTo>
                  <a:pt x="4435800" y="3774941"/>
                  <a:pt x="4427854" y="3767232"/>
                  <a:pt x="4421687" y="3757745"/>
                </a:cubicBezTo>
                <a:cubicBezTo>
                  <a:pt x="4415521" y="3748257"/>
                  <a:pt x="4412436" y="3736634"/>
                  <a:pt x="4412436" y="3722877"/>
                </a:cubicBezTo>
                <a:cubicBezTo>
                  <a:pt x="4412436" y="3701529"/>
                  <a:pt x="4419197" y="3684214"/>
                  <a:pt x="4432718" y="3670931"/>
                </a:cubicBezTo>
                <a:cubicBezTo>
                  <a:pt x="4446237" y="3657648"/>
                  <a:pt x="4463434" y="3647686"/>
                  <a:pt x="4484307" y="3641045"/>
                </a:cubicBezTo>
                <a:cubicBezTo>
                  <a:pt x="4505180" y="3634403"/>
                  <a:pt x="4529018" y="3629897"/>
                  <a:pt x="4555821" y="3627525"/>
                </a:cubicBezTo>
                <a:cubicBezTo>
                  <a:pt x="4582624" y="3625153"/>
                  <a:pt x="4609071" y="3623967"/>
                  <a:pt x="4635163" y="3623967"/>
                </a:cubicBezTo>
                <a:close/>
                <a:moveTo>
                  <a:pt x="8403616" y="3389144"/>
                </a:moveTo>
                <a:cubicBezTo>
                  <a:pt x="8432080" y="3389144"/>
                  <a:pt x="8456985" y="3394481"/>
                  <a:pt x="8478332" y="3405154"/>
                </a:cubicBezTo>
                <a:cubicBezTo>
                  <a:pt x="8499680" y="3415828"/>
                  <a:pt x="8517588" y="3429704"/>
                  <a:pt x="8532057" y="3446782"/>
                </a:cubicBezTo>
                <a:cubicBezTo>
                  <a:pt x="8546526" y="3463860"/>
                  <a:pt x="8557674" y="3483547"/>
                  <a:pt x="8565502" y="3505844"/>
                </a:cubicBezTo>
                <a:cubicBezTo>
                  <a:pt x="8573329" y="3528140"/>
                  <a:pt x="8577242" y="3550911"/>
                  <a:pt x="8577242" y="3574156"/>
                </a:cubicBezTo>
                <a:cubicBezTo>
                  <a:pt x="8577242" y="3597401"/>
                  <a:pt x="8573566" y="3620172"/>
                  <a:pt x="8566213" y="3642468"/>
                </a:cubicBezTo>
                <a:cubicBezTo>
                  <a:pt x="8558860" y="3664764"/>
                  <a:pt x="8547948" y="3684926"/>
                  <a:pt x="8533480" y="3702953"/>
                </a:cubicBezTo>
                <a:cubicBezTo>
                  <a:pt x="8519012" y="3720979"/>
                  <a:pt x="8501103" y="3735330"/>
                  <a:pt x="8479756" y="3746003"/>
                </a:cubicBezTo>
                <a:cubicBezTo>
                  <a:pt x="8458408" y="3756677"/>
                  <a:pt x="8433502" y="3762014"/>
                  <a:pt x="8405040" y="3762014"/>
                </a:cubicBezTo>
                <a:cubicBezTo>
                  <a:pt x="8377051" y="3762014"/>
                  <a:pt x="8352382" y="3756677"/>
                  <a:pt x="8331035" y="3746003"/>
                </a:cubicBezTo>
                <a:cubicBezTo>
                  <a:pt x="8309687" y="3735330"/>
                  <a:pt x="8291660" y="3720979"/>
                  <a:pt x="8276954" y="3702953"/>
                </a:cubicBezTo>
                <a:cubicBezTo>
                  <a:pt x="8262248" y="3684926"/>
                  <a:pt x="8251337" y="3664764"/>
                  <a:pt x="8244221" y="3642468"/>
                </a:cubicBezTo>
                <a:cubicBezTo>
                  <a:pt x="8237106" y="3620172"/>
                  <a:pt x="8233548" y="3597401"/>
                  <a:pt x="8233548" y="3574156"/>
                </a:cubicBezTo>
                <a:cubicBezTo>
                  <a:pt x="8233548" y="3550911"/>
                  <a:pt x="8237106" y="3528140"/>
                  <a:pt x="8244221" y="3505844"/>
                </a:cubicBezTo>
                <a:cubicBezTo>
                  <a:pt x="8251337" y="3483547"/>
                  <a:pt x="8262011" y="3463860"/>
                  <a:pt x="8276243" y="3446782"/>
                </a:cubicBezTo>
                <a:cubicBezTo>
                  <a:pt x="8290474" y="3429704"/>
                  <a:pt x="8308264" y="3415828"/>
                  <a:pt x="8329612" y="3405154"/>
                </a:cubicBezTo>
                <a:cubicBezTo>
                  <a:pt x="8350959" y="3394481"/>
                  <a:pt x="8375627" y="3389144"/>
                  <a:pt x="8403616" y="3389144"/>
                </a:cubicBezTo>
                <a:close/>
                <a:moveTo>
                  <a:pt x="8954671" y="3214094"/>
                </a:moveTo>
                <a:lnTo>
                  <a:pt x="8954671" y="3663104"/>
                </a:lnTo>
                <a:cubicBezTo>
                  <a:pt x="8954671" y="3700106"/>
                  <a:pt x="8959296" y="3736278"/>
                  <a:pt x="8968547" y="3771620"/>
                </a:cubicBezTo>
                <a:cubicBezTo>
                  <a:pt x="8977798" y="3806963"/>
                  <a:pt x="8992859" y="3838509"/>
                  <a:pt x="9013732" y="3866261"/>
                </a:cubicBezTo>
                <a:cubicBezTo>
                  <a:pt x="9034606" y="3894013"/>
                  <a:pt x="9061764" y="3916665"/>
                  <a:pt x="9095209" y="3934218"/>
                </a:cubicBezTo>
                <a:cubicBezTo>
                  <a:pt x="9128654" y="3951770"/>
                  <a:pt x="9169806" y="3960546"/>
                  <a:pt x="9218668" y="3960546"/>
                </a:cubicBezTo>
                <a:cubicBezTo>
                  <a:pt x="9243812" y="3960546"/>
                  <a:pt x="9267768" y="3957107"/>
                  <a:pt x="9290538" y="3950228"/>
                </a:cubicBezTo>
                <a:cubicBezTo>
                  <a:pt x="9313310" y="3943350"/>
                  <a:pt x="9334182" y="3934573"/>
                  <a:pt x="9353158" y="3923900"/>
                </a:cubicBezTo>
                <a:cubicBezTo>
                  <a:pt x="9372134" y="3913226"/>
                  <a:pt x="9388619" y="3900654"/>
                  <a:pt x="9402614" y="3886186"/>
                </a:cubicBezTo>
                <a:cubicBezTo>
                  <a:pt x="9416608" y="3871717"/>
                  <a:pt x="9428112" y="3856180"/>
                  <a:pt x="9437125" y="3839577"/>
                </a:cubicBezTo>
                <a:lnTo>
                  <a:pt x="9439972" y="3839577"/>
                </a:lnTo>
                <a:lnTo>
                  <a:pt x="9439972" y="3939910"/>
                </a:lnTo>
                <a:lnTo>
                  <a:pt x="9669814" y="3939910"/>
                </a:lnTo>
                <a:lnTo>
                  <a:pt x="9669814" y="3214094"/>
                </a:lnTo>
                <a:lnTo>
                  <a:pt x="9431432" y="3214094"/>
                </a:lnTo>
                <a:lnTo>
                  <a:pt x="9431432" y="3606177"/>
                </a:lnTo>
                <a:cubicBezTo>
                  <a:pt x="9431432" y="3647923"/>
                  <a:pt x="9420403" y="3684333"/>
                  <a:pt x="9398344" y="3715405"/>
                </a:cubicBezTo>
                <a:cubicBezTo>
                  <a:pt x="9376284" y="3746478"/>
                  <a:pt x="9344382" y="3762014"/>
                  <a:pt x="9302636" y="3762014"/>
                </a:cubicBezTo>
                <a:cubicBezTo>
                  <a:pt x="9280340" y="3762014"/>
                  <a:pt x="9262431" y="3757863"/>
                  <a:pt x="9248911" y="3749561"/>
                </a:cubicBezTo>
                <a:cubicBezTo>
                  <a:pt x="9235391" y="3741260"/>
                  <a:pt x="9224480" y="3729874"/>
                  <a:pt x="9216178" y="3715405"/>
                </a:cubicBezTo>
                <a:cubicBezTo>
                  <a:pt x="9207876" y="3700936"/>
                  <a:pt x="9202302" y="3684451"/>
                  <a:pt x="9199456" y="3665950"/>
                </a:cubicBezTo>
                <a:cubicBezTo>
                  <a:pt x="9196610" y="3647449"/>
                  <a:pt x="9195186" y="3627999"/>
                  <a:pt x="9195186" y="3607600"/>
                </a:cubicBezTo>
                <a:lnTo>
                  <a:pt x="9195186" y="3214094"/>
                </a:lnTo>
                <a:close/>
                <a:moveTo>
                  <a:pt x="7114546" y="3214094"/>
                </a:moveTo>
                <a:lnTo>
                  <a:pt x="7417681" y="3928525"/>
                </a:lnTo>
                <a:lnTo>
                  <a:pt x="7394199" y="3988298"/>
                </a:lnTo>
                <a:cubicBezTo>
                  <a:pt x="7382814" y="4019133"/>
                  <a:pt x="7368819" y="4043090"/>
                  <a:pt x="7352215" y="4060168"/>
                </a:cubicBezTo>
                <a:cubicBezTo>
                  <a:pt x="7335612" y="4077246"/>
                  <a:pt x="7308809" y="4085785"/>
                  <a:pt x="7271806" y="4085785"/>
                </a:cubicBezTo>
                <a:cubicBezTo>
                  <a:pt x="7260421" y="4085785"/>
                  <a:pt x="7247613" y="4084599"/>
                  <a:pt x="7233381" y="4082227"/>
                </a:cubicBezTo>
                <a:cubicBezTo>
                  <a:pt x="7219149" y="4079855"/>
                  <a:pt x="7206341" y="4076534"/>
                  <a:pt x="7194955" y="4072265"/>
                </a:cubicBezTo>
                <a:lnTo>
                  <a:pt x="7168627" y="4273643"/>
                </a:lnTo>
                <a:cubicBezTo>
                  <a:pt x="7186179" y="4278387"/>
                  <a:pt x="7206815" y="4282301"/>
                  <a:pt x="7230535" y="4285384"/>
                </a:cubicBezTo>
                <a:cubicBezTo>
                  <a:pt x="7254253" y="4288468"/>
                  <a:pt x="7277262" y="4290010"/>
                  <a:pt x="7299558" y="4290010"/>
                </a:cubicBezTo>
                <a:cubicBezTo>
                  <a:pt x="7345100" y="4290010"/>
                  <a:pt x="7384711" y="4284554"/>
                  <a:pt x="7418393" y="4273643"/>
                </a:cubicBezTo>
                <a:cubicBezTo>
                  <a:pt x="7452074" y="4262732"/>
                  <a:pt x="7481249" y="4246840"/>
                  <a:pt x="7505918" y="4225967"/>
                </a:cubicBezTo>
                <a:cubicBezTo>
                  <a:pt x="7530586" y="4205094"/>
                  <a:pt x="7551933" y="4179833"/>
                  <a:pt x="7569960" y="4150183"/>
                </a:cubicBezTo>
                <a:cubicBezTo>
                  <a:pt x="7587987" y="4120534"/>
                  <a:pt x="7604354" y="4086971"/>
                  <a:pt x="7619060" y="4049494"/>
                </a:cubicBezTo>
                <a:lnTo>
                  <a:pt x="7943542" y="3214094"/>
                </a:lnTo>
                <a:lnTo>
                  <a:pt x="7690218" y="3214094"/>
                </a:lnTo>
                <a:lnTo>
                  <a:pt x="7545766" y="3680182"/>
                </a:lnTo>
                <a:lnTo>
                  <a:pt x="7541497" y="3680182"/>
                </a:lnTo>
                <a:lnTo>
                  <a:pt x="7379967" y="3214094"/>
                </a:lnTo>
                <a:close/>
                <a:moveTo>
                  <a:pt x="5517918" y="3193458"/>
                </a:moveTo>
                <a:cubicBezTo>
                  <a:pt x="5492775" y="3193458"/>
                  <a:pt x="5468938" y="3196897"/>
                  <a:pt x="5446404" y="3203776"/>
                </a:cubicBezTo>
                <a:cubicBezTo>
                  <a:pt x="5423870" y="3210655"/>
                  <a:pt x="5403234" y="3219431"/>
                  <a:pt x="5384496" y="3230105"/>
                </a:cubicBezTo>
                <a:cubicBezTo>
                  <a:pt x="5365758" y="3240778"/>
                  <a:pt x="5349272" y="3253706"/>
                  <a:pt x="5335041" y="3268886"/>
                </a:cubicBezTo>
                <a:cubicBezTo>
                  <a:pt x="5320809" y="3284066"/>
                  <a:pt x="5309423" y="3299247"/>
                  <a:pt x="5300884" y="3314427"/>
                </a:cubicBezTo>
                <a:lnTo>
                  <a:pt x="5298038" y="3314427"/>
                </a:lnTo>
                <a:lnTo>
                  <a:pt x="5298038" y="3214094"/>
                </a:lnTo>
                <a:lnTo>
                  <a:pt x="5066062" y="3214094"/>
                </a:lnTo>
                <a:lnTo>
                  <a:pt x="5066062" y="3939910"/>
                </a:lnTo>
                <a:lnTo>
                  <a:pt x="5306578" y="3939910"/>
                </a:lnTo>
                <a:lnTo>
                  <a:pt x="5306578" y="3546404"/>
                </a:lnTo>
                <a:cubicBezTo>
                  <a:pt x="5306578" y="3526005"/>
                  <a:pt x="5309305" y="3506318"/>
                  <a:pt x="5314761" y="3487342"/>
                </a:cubicBezTo>
                <a:cubicBezTo>
                  <a:pt x="5320216" y="3468367"/>
                  <a:pt x="5328280" y="3451645"/>
                  <a:pt x="5338954" y="3437176"/>
                </a:cubicBezTo>
                <a:cubicBezTo>
                  <a:pt x="5349628" y="3422707"/>
                  <a:pt x="5362911" y="3411322"/>
                  <a:pt x="5378803" y="3403020"/>
                </a:cubicBezTo>
                <a:cubicBezTo>
                  <a:pt x="5394695" y="3394718"/>
                  <a:pt x="5413315" y="3390567"/>
                  <a:pt x="5434662" y="3390567"/>
                </a:cubicBezTo>
                <a:cubicBezTo>
                  <a:pt x="5456010" y="3390567"/>
                  <a:pt x="5473799" y="3394718"/>
                  <a:pt x="5488031" y="3403020"/>
                </a:cubicBezTo>
                <a:cubicBezTo>
                  <a:pt x="5502263" y="3411322"/>
                  <a:pt x="5513174" y="3422470"/>
                  <a:pt x="5520764" y="3436464"/>
                </a:cubicBezTo>
                <a:cubicBezTo>
                  <a:pt x="5528355" y="3450459"/>
                  <a:pt x="5533929" y="3466707"/>
                  <a:pt x="5537486" y="3485208"/>
                </a:cubicBezTo>
                <a:cubicBezTo>
                  <a:pt x="5541044" y="3503709"/>
                  <a:pt x="5542823" y="3523159"/>
                  <a:pt x="5542823" y="3543558"/>
                </a:cubicBezTo>
                <a:lnTo>
                  <a:pt x="5542823" y="3939910"/>
                </a:lnTo>
                <a:lnTo>
                  <a:pt x="5783339" y="3939910"/>
                </a:lnTo>
                <a:lnTo>
                  <a:pt x="5783339" y="3490900"/>
                </a:lnTo>
                <a:cubicBezTo>
                  <a:pt x="5783339" y="3454847"/>
                  <a:pt x="5778713" y="3418912"/>
                  <a:pt x="5769463" y="3383095"/>
                </a:cubicBezTo>
                <a:cubicBezTo>
                  <a:pt x="5760212" y="3347279"/>
                  <a:pt x="5745150" y="3315495"/>
                  <a:pt x="5724277" y="3287743"/>
                </a:cubicBezTo>
                <a:cubicBezTo>
                  <a:pt x="5703404" y="3259991"/>
                  <a:pt x="5675889" y="3237339"/>
                  <a:pt x="5641733" y="3219787"/>
                </a:cubicBezTo>
                <a:cubicBezTo>
                  <a:pt x="5607577" y="3202234"/>
                  <a:pt x="5566305" y="3193458"/>
                  <a:pt x="5517918" y="3193458"/>
                </a:cubicBezTo>
                <a:close/>
                <a:moveTo>
                  <a:pt x="8403616" y="3190612"/>
                </a:moveTo>
                <a:cubicBezTo>
                  <a:pt x="8349061" y="3190612"/>
                  <a:pt x="8297353" y="3199388"/>
                  <a:pt x="8248491" y="3216940"/>
                </a:cubicBezTo>
                <a:cubicBezTo>
                  <a:pt x="8199629" y="3234493"/>
                  <a:pt x="8156934" y="3259754"/>
                  <a:pt x="8120406" y="3292724"/>
                </a:cubicBezTo>
                <a:cubicBezTo>
                  <a:pt x="8083878" y="3325694"/>
                  <a:pt x="8054940" y="3366017"/>
                  <a:pt x="8033592" y="3413693"/>
                </a:cubicBezTo>
                <a:cubicBezTo>
                  <a:pt x="8012245" y="3461370"/>
                  <a:pt x="8001571" y="3514857"/>
                  <a:pt x="8001571" y="3574156"/>
                </a:cubicBezTo>
                <a:cubicBezTo>
                  <a:pt x="8001571" y="3633455"/>
                  <a:pt x="8012245" y="3687179"/>
                  <a:pt x="8033592" y="3735330"/>
                </a:cubicBezTo>
                <a:cubicBezTo>
                  <a:pt x="8054940" y="3783480"/>
                  <a:pt x="8083878" y="3824278"/>
                  <a:pt x="8120406" y="3857722"/>
                </a:cubicBezTo>
                <a:cubicBezTo>
                  <a:pt x="8156934" y="3891167"/>
                  <a:pt x="8199629" y="3917140"/>
                  <a:pt x="8248491" y="3935641"/>
                </a:cubicBezTo>
                <a:cubicBezTo>
                  <a:pt x="8297353" y="3954142"/>
                  <a:pt x="8349061" y="3963393"/>
                  <a:pt x="8403616" y="3963393"/>
                </a:cubicBezTo>
                <a:cubicBezTo>
                  <a:pt x="8459120" y="3963393"/>
                  <a:pt x="8511184" y="3954142"/>
                  <a:pt x="8559809" y="3935641"/>
                </a:cubicBezTo>
                <a:cubicBezTo>
                  <a:pt x="8608434" y="3917140"/>
                  <a:pt x="8651128" y="3891167"/>
                  <a:pt x="8687894" y="3857722"/>
                </a:cubicBezTo>
                <a:cubicBezTo>
                  <a:pt x="8724660" y="3824278"/>
                  <a:pt x="8753716" y="3783480"/>
                  <a:pt x="8775063" y="3735330"/>
                </a:cubicBezTo>
                <a:cubicBezTo>
                  <a:pt x="8796411" y="3687179"/>
                  <a:pt x="8807084" y="3633455"/>
                  <a:pt x="8807084" y="3574156"/>
                </a:cubicBezTo>
                <a:cubicBezTo>
                  <a:pt x="8807084" y="3514857"/>
                  <a:pt x="8796411" y="3461370"/>
                  <a:pt x="8775063" y="3413693"/>
                </a:cubicBezTo>
                <a:cubicBezTo>
                  <a:pt x="8753716" y="3366017"/>
                  <a:pt x="8724660" y="3325694"/>
                  <a:pt x="8687894" y="3292724"/>
                </a:cubicBezTo>
                <a:cubicBezTo>
                  <a:pt x="8651128" y="3259754"/>
                  <a:pt x="8608434" y="3234493"/>
                  <a:pt x="8559809" y="3216940"/>
                </a:cubicBezTo>
                <a:cubicBezTo>
                  <a:pt x="8511184" y="3199388"/>
                  <a:pt x="8459120" y="3190612"/>
                  <a:pt x="8403616" y="3190612"/>
                </a:cubicBezTo>
                <a:close/>
                <a:moveTo>
                  <a:pt x="4550484" y="3190612"/>
                </a:moveTo>
                <a:cubicBezTo>
                  <a:pt x="4491185" y="3190612"/>
                  <a:pt x="4433191" y="3200811"/>
                  <a:pt x="4376502" y="3221210"/>
                </a:cubicBezTo>
                <a:cubicBezTo>
                  <a:pt x="4319813" y="3241609"/>
                  <a:pt x="4270120" y="3272207"/>
                  <a:pt x="4227425" y="3313004"/>
                </a:cubicBezTo>
                <a:lnTo>
                  <a:pt x="4348394" y="3443224"/>
                </a:lnTo>
                <a:cubicBezTo>
                  <a:pt x="4370690" y="3422826"/>
                  <a:pt x="4397612" y="3405273"/>
                  <a:pt x="4429159" y="3390567"/>
                </a:cubicBezTo>
                <a:cubicBezTo>
                  <a:pt x="4460706" y="3375861"/>
                  <a:pt x="4493557" y="3368508"/>
                  <a:pt x="4527713" y="3368508"/>
                </a:cubicBezTo>
                <a:cubicBezTo>
                  <a:pt x="4564241" y="3368508"/>
                  <a:pt x="4595195" y="3377047"/>
                  <a:pt x="4620575" y="3394125"/>
                </a:cubicBezTo>
                <a:cubicBezTo>
                  <a:pt x="4645955" y="3411203"/>
                  <a:pt x="4658645" y="3437769"/>
                  <a:pt x="4658645" y="3473822"/>
                </a:cubicBezTo>
                <a:lnTo>
                  <a:pt x="4658645" y="3485208"/>
                </a:lnTo>
                <a:cubicBezTo>
                  <a:pt x="4605987" y="3485208"/>
                  <a:pt x="4552026" y="3488173"/>
                  <a:pt x="4496759" y="3494103"/>
                </a:cubicBezTo>
                <a:cubicBezTo>
                  <a:pt x="4441493" y="3500032"/>
                  <a:pt x="4391208" y="3511655"/>
                  <a:pt x="4345904" y="3528970"/>
                </a:cubicBezTo>
                <a:cubicBezTo>
                  <a:pt x="4300599" y="3546285"/>
                  <a:pt x="4263715" y="3570954"/>
                  <a:pt x="4235252" y="3602975"/>
                </a:cubicBezTo>
                <a:cubicBezTo>
                  <a:pt x="4206789" y="3634996"/>
                  <a:pt x="4192557" y="3677336"/>
                  <a:pt x="4192557" y="3729993"/>
                </a:cubicBezTo>
                <a:cubicBezTo>
                  <a:pt x="4192557" y="3772688"/>
                  <a:pt x="4200740" y="3808623"/>
                  <a:pt x="4217107" y="3837798"/>
                </a:cubicBezTo>
                <a:cubicBezTo>
                  <a:pt x="4233473" y="3866973"/>
                  <a:pt x="4254584" y="3890336"/>
                  <a:pt x="4280438" y="3907889"/>
                </a:cubicBezTo>
                <a:cubicBezTo>
                  <a:pt x="4306292" y="3925441"/>
                  <a:pt x="4334755" y="3938131"/>
                  <a:pt x="4365828" y="3945959"/>
                </a:cubicBezTo>
                <a:cubicBezTo>
                  <a:pt x="4396900" y="3953786"/>
                  <a:pt x="4426906" y="3957700"/>
                  <a:pt x="4455843" y="3957700"/>
                </a:cubicBezTo>
                <a:cubicBezTo>
                  <a:pt x="4499487" y="3957700"/>
                  <a:pt x="4540047" y="3949398"/>
                  <a:pt x="4577524" y="3932794"/>
                </a:cubicBezTo>
                <a:cubicBezTo>
                  <a:pt x="4615001" y="3916191"/>
                  <a:pt x="4642990" y="3892708"/>
                  <a:pt x="4661492" y="3862348"/>
                </a:cubicBezTo>
                <a:lnTo>
                  <a:pt x="4665761" y="3862348"/>
                </a:lnTo>
                <a:lnTo>
                  <a:pt x="4665761" y="3939910"/>
                </a:lnTo>
                <a:lnTo>
                  <a:pt x="4884217" y="3939910"/>
                </a:lnTo>
                <a:lnTo>
                  <a:pt x="4884217" y="3574156"/>
                </a:lnTo>
                <a:cubicBezTo>
                  <a:pt x="4884217" y="3508216"/>
                  <a:pt x="4878169" y="3451170"/>
                  <a:pt x="4866072" y="3403020"/>
                </a:cubicBezTo>
                <a:cubicBezTo>
                  <a:pt x="4853975" y="3354869"/>
                  <a:pt x="4834881" y="3315020"/>
                  <a:pt x="4808789" y="3283474"/>
                </a:cubicBezTo>
                <a:cubicBezTo>
                  <a:pt x="4782697" y="3251927"/>
                  <a:pt x="4748423" y="3228563"/>
                  <a:pt x="4705965" y="3213382"/>
                </a:cubicBezTo>
                <a:cubicBezTo>
                  <a:pt x="4663507" y="3198202"/>
                  <a:pt x="4611680" y="3190612"/>
                  <a:pt x="4550484" y="3190612"/>
                </a:cubicBezTo>
                <a:close/>
                <a:moveTo>
                  <a:pt x="2436785" y="2908113"/>
                </a:moveTo>
                <a:lnTo>
                  <a:pt x="2436785" y="3120876"/>
                </a:lnTo>
                <a:lnTo>
                  <a:pt x="2728535" y="3120876"/>
                </a:lnTo>
                <a:lnTo>
                  <a:pt x="2728535" y="3939910"/>
                </a:lnTo>
                <a:lnTo>
                  <a:pt x="2977589" y="3939910"/>
                </a:lnTo>
                <a:lnTo>
                  <a:pt x="2977589" y="3120876"/>
                </a:lnTo>
                <a:lnTo>
                  <a:pt x="3269339" y="3120876"/>
                </a:lnTo>
                <a:lnTo>
                  <a:pt x="3269339" y="2908113"/>
                </a:lnTo>
                <a:close/>
                <a:moveTo>
                  <a:pt x="5962835" y="2838377"/>
                </a:moveTo>
                <a:lnTo>
                  <a:pt x="5962835" y="3939910"/>
                </a:lnTo>
                <a:lnTo>
                  <a:pt x="6203350" y="3939910"/>
                </a:lnTo>
                <a:lnTo>
                  <a:pt x="6203350" y="3591945"/>
                </a:lnTo>
                <a:lnTo>
                  <a:pt x="6207620" y="3591945"/>
                </a:lnTo>
                <a:lnTo>
                  <a:pt x="6445289" y="3939910"/>
                </a:lnTo>
                <a:lnTo>
                  <a:pt x="6741308" y="3939910"/>
                </a:lnTo>
                <a:lnTo>
                  <a:pt x="6449559" y="3542134"/>
                </a:lnTo>
                <a:lnTo>
                  <a:pt x="6729211" y="3214094"/>
                </a:lnTo>
                <a:lnTo>
                  <a:pt x="6439596" y="3214094"/>
                </a:lnTo>
                <a:lnTo>
                  <a:pt x="6207620" y="3508690"/>
                </a:lnTo>
                <a:lnTo>
                  <a:pt x="6203350" y="3508690"/>
                </a:lnTo>
                <a:lnTo>
                  <a:pt x="6203350" y="2838377"/>
                </a:lnTo>
                <a:close/>
                <a:moveTo>
                  <a:pt x="3344883" y="2838377"/>
                </a:moveTo>
                <a:lnTo>
                  <a:pt x="3344883" y="3939910"/>
                </a:lnTo>
                <a:lnTo>
                  <a:pt x="3583976" y="3939910"/>
                </a:lnTo>
                <a:lnTo>
                  <a:pt x="3583976" y="3547827"/>
                </a:lnTo>
                <a:cubicBezTo>
                  <a:pt x="3583976" y="3504183"/>
                  <a:pt x="3595124" y="3467537"/>
                  <a:pt x="3617420" y="3437887"/>
                </a:cubicBezTo>
                <a:cubicBezTo>
                  <a:pt x="3639716" y="3408238"/>
                  <a:pt x="3671738" y="3393413"/>
                  <a:pt x="3713484" y="3393413"/>
                </a:cubicBezTo>
                <a:cubicBezTo>
                  <a:pt x="3734832" y="3393413"/>
                  <a:pt x="3752384" y="3397564"/>
                  <a:pt x="3766141" y="3405866"/>
                </a:cubicBezTo>
                <a:cubicBezTo>
                  <a:pt x="3779899" y="3414168"/>
                  <a:pt x="3790928" y="3425316"/>
                  <a:pt x="3799230" y="3439311"/>
                </a:cubicBezTo>
                <a:cubicBezTo>
                  <a:pt x="3807532" y="3453305"/>
                  <a:pt x="3813106" y="3469553"/>
                  <a:pt x="3815952" y="3488054"/>
                </a:cubicBezTo>
                <a:cubicBezTo>
                  <a:pt x="3818798" y="3506555"/>
                  <a:pt x="3820222" y="3526005"/>
                  <a:pt x="3820222" y="3546404"/>
                </a:cubicBezTo>
                <a:lnTo>
                  <a:pt x="3820222" y="3939910"/>
                </a:lnTo>
                <a:lnTo>
                  <a:pt x="4060737" y="3939910"/>
                </a:lnTo>
                <a:lnTo>
                  <a:pt x="4060737" y="3490900"/>
                </a:lnTo>
                <a:cubicBezTo>
                  <a:pt x="4060737" y="3454847"/>
                  <a:pt x="4056112" y="3418912"/>
                  <a:pt x="4046861" y="3383095"/>
                </a:cubicBezTo>
                <a:cubicBezTo>
                  <a:pt x="4037611" y="3347279"/>
                  <a:pt x="4022549" y="3315495"/>
                  <a:pt x="4001676" y="3287743"/>
                </a:cubicBezTo>
                <a:cubicBezTo>
                  <a:pt x="3980803" y="3259991"/>
                  <a:pt x="3953525" y="3237339"/>
                  <a:pt x="3919843" y="3219787"/>
                </a:cubicBezTo>
                <a:cubicBezTo>
                  <a:pt x="3886162" y="3202234"/>
                  <a:pt x="3844653" y="3193458"/>
                  <a:pt x="3795316" y="3193458"/>
                </a:cubicBezTo>
                <a:cubicBezTo>
                  <a:pt x="3745031" y="3193458"/>
                  <a:pt x="3701862" y="3204962"/>
                  <a:pt x="3665808" y="3227970"/>
                </a:cubicBezTo>
                <a:cubicBezTo>
                  <a:pt x="3629754" y="3250978"/>
                  <a:pt x="3603426" y="3276951"/>
                  <a:pt x="3586822" y="3305888"/>
                </a:cubicBezTo>
                <a:lnTo>
                  <a:pt x="3583976" y="3305888"/>
                </a:lnTo>
                <a:lnTo>
                  <a:pt x="3583976" y="2838377"/>
                </a:lnTo>
                <a:close/>
                <a:moveTo>
                  <a:pt x="0" y="0"/>
                </a:moveTo>
                <a:lnTo>
                  <a:pt x="12192000" y="0"/>
                </a:lnTo>
                <a:lnTo>
                  <a:pt x="12192000" y="6863564"/>
                </a:lnTo>
                <a:lnTo>
                  <a:pt x="0" y="6863564"/>
                </a:lnTo>
                <a:close/>
              </a:path>
            </a:pathLst>
          </a:cu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5" name="CuadroTexto 24">
            <a:extLst>
              <a:ext uri="{FF2B5EF4-FFF2-40B4-BE49-F238E27FC236}">
                <a16:creationId xmlns:a16="http://schemas.microsoft.com/office/drawing/2014/main" id="{19F9AFA2-7AFE-30DD-5F91-86F185F50BB9}"/>
              </a:ext>
            </a:extLst>
          </p:cNvPr>
          <p:cNvSpPr txBox="1"/>
          <p:nvPr/>
        </p:nvSpPr>
        <p:spPr>
          <a:xfrm>
            <a:off x="7914575" y="4645667"/>
            <a:ext cx="3518820" cy="584775"/>
          </a:xfrm>
          <a:prstGeom prst="rect">
            <a:avLst/>
          </a:prstGeom>
          <a:noFill/>
        </p:spPr>
        <p:txBody>
          <a:bodyPr wrap="square" rtlCol="0">
            <a:spAutoFit/>
          </a:bodyPr>
          <a:lstStyle/>
          <a:p>
            <a:r>
              <a:rPr lang="es-ES" sz="3200" dirty="0" err="1">
                <a:solidFill>
                  <a:schemeClr val="bg1"/>
                </a:solidFill>
                <a:latin typeface="Avenir Next LT Pro" panose="020B0504020202020204" pitchFamily="34" charset="0"/>
              </a:rPr>
              <a:t>Any</a:t>
            </a:r>
            <a:r>
              <a:rPr lang="es-ES" sz="3200" dirty="0">
                <a:solidFill>
                  <a:schemeClr val="bg1"/>
                </a:solidFill>
                <a:latin typeface="Avenir Next LT Pro" panose="020B0504020202020204" pitchFamily="34" charset="0"/>
              </a:rPr>
              <a:t> </a:t>
            </a:r>
            <a:r>
              <a:rPr lang="es-ES" sz="3200" dirty="0" err="1">
                <a:solidFill>
                  <a:schemeClr val="bg1"/>
                </a:solidFill>
                <a:latin typeface="Avenir Next LT Pro" panose="020B0504020202020204" pitchFamily="34" charset="0"/>
              </a:rPr>
              <a:t>questions</a:t>
            </a:r>
            <a:r>
              <a:rPr lang="es-ES" sz="3200" dirty="0">
                <a:solidFill>
                  <a:schemeClr val="bg1"/>
                </a:solidFill>
                <a:latin typeface="Avenir Next LT Pro" panose="020B0504020202020204" pitchFamily="34" charset="0"/>
              </a:rPr>
              <a:t>?</a:t>
            </a:r>
          </a:p>
        </p:txBody>
      </p:sp>
      <p:sp>
        <p:nvSpPr>
          <p:cNvPr id="28" name="Rectángulo 27">
            <a:extLst>
              <a:ext uri="{FF2B5EF4-FFF2-40B4-BE49-F238E27FC236}">
                <a16:creationId xmlns:a16="http://schemas.microsoft.com/office/drawing/2014/main" id="{D471AB5C-025B-99EB-99F4-B9E05B099BF0}"/>
              </a:ext>
            </a:extLst>
          </p:cNvPr>
          <p:cNvSpPr/>
          <p:nvPr/>
        </p:nvSpPr>
        <p:spPr>
          <a:xfrm>
            <a:off x="-4" y="0"/>
            <a:ext cx="12192000" cy="6857998"/>
          </a:xfrm>
          <a:prstGeom prst="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FF37C834-50BD-4827-11D3-0A0873A46EB8}"/>
              </a:ext>
            </a:extLst>
          </p:cNvPr>
          <p:cNvSpPr>
            <a:spLocks/>
          </p:cNvSpPr>
          <p:nvPr/>
        </p:nvSpPr>
        <p:spPr>
          <a:xfrm flipH="1">
            <a:off x="0" y="2"/>
            <a:ext cx="12192000" cy="4957686"/>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75000"/>
              <a:lumOff val="2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3" name="Rectángulo 1">
            <a:extLst>
              <a:ext uri="{FF2B5EF4-FFF2-40B4-BE49-F238E27FC236}">
                <a16:creationId xmlns:a16="http://schemas.microsoft.com/office/drawing/2014/main" id="{48295C53-633D-3A81-A7AB-CBE3BA5CAA40}"/>
              </a:ext>
            </a:extLst>
          </p:cNvPr>
          <p:cNvSpPr>
            <a:spLocks/>
          </p:cNvSpPr>
          <p:nvPr/>
        </p:nvSpPr>
        <p:spPr>
          <a:xfrm flipH="1">
            <a:off x="2209800" y="0"/>
            <a:ext cx="9982200" cy="41910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65000"/>
              <a:lumOff val="3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4" name="Rectángulo 1">
            <a:extLst>
              <a:ext uri="{FF2B5EF4-FFF2-40B4-BE49-F238E27FC236}">
                <a16:creationId xmlns:a16="http://schemas.microsoft.com/office/drawing/2014/main" id="{88552E61-A68F-54CF-5B59-1A480C579101}"/>
              </a:ext>
            </a:extLst>
          </p:cNvPr>
          <p:cNvSpPr>
            <a:spLocks/>
          </p:cNvSpPr>
          <p:nvPr/>
        </p:nvSpPr>
        <p:spPr>
          <a:xfrm flipH="1">
            <a:off x="4267198" y="0"/>
            <a:ext cx="7924799" cy="322580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Lst>
            <a:ahLst/>
            <a:cxnLst>
              <a:cxn ang="0">
                <a:pos x="connsiteX0" y="connsiteY0"/>
              </a:cxn>
              <a:cxn ang="0">
                <a:pos x="connsiteX1" y="connsiteY1"/>
              </a:cxn>
              <a:cxn ang="0">
                <a:pos x="connsiteX2" y="connsiteY2"/>
              </a:cxn>
              <a:cxn ang="0">
                <a:pos x="connsiteX3" y="connsiteY3"/>
              </a:cxn>
            </a:cxnLst>
            <a:rect l="l" t="t" r="r" b="b"/>
            <a:pathLst>
              <a:path w="12192000" h="5738400">
                <a:moveTo>
                  <a:pt x="0" y="0"/>
                </a:moveTo>
                <a:lnTo>
                  <a:pt x="12192000" y="0"/>
                </a:lnTo>
                <a:cubicBezTo>
                  <a:pt x="5232400" y="2374900"/>
                  <a:pt x="7835900" y="7895596"/>
                  <a:pt x="0" y="4838700"/>
                </a:cubicBezTo>
                <a:lnTo>
                  <a:pt x="0" y="0"/>
                </a:lnTo>
                <a:close/>
              </a:path>
            </a:pathLst>
          </a:custGeom>
          <a:solidFill>
            <a:schemeClr val="tx1">
              <a:lumMod val="50000"/>
              <a:lumOff val="50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tx1">
                  <a:lumMod val="85000"/>
                  <a:lumOff val="15000"/>
                </a:schemeClr>
              </a:solidFill>
            </a:endParaRPr>
          </a:p>
        </p:txBody>
      </p:sp>
      <p:sp>
        <p:nvSpPr>
          <p:cNvPr id="7" name="Título 1">
            <a:extLst>
              <a:ext uri="{FF2B5EF4-FFF2-40B4-BE49-F238E27FC236}">
                <a16:creationId xmlns:a16="http://schemas.microsoft.com/office/drawing/2014/main" id="{8F9A640B-84FE-3C2A-756A-1B7C4605872A}"/>
              </a:ext>
            </a:extLst>
          </p:cNvPr>
          <p:cNvSpPr txBox="1">
            <a:spLocks/>
          </p:cNvSpPr>
          <p:nvPr/>
        </p:nvSpPr>
        <p:spPr>
          <a:xfrm>
            <a:off x="457201" y="0"/>
            <a:ext cx="563879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b="1" dirty="0">
                <a:solidFill>
                  <a:schemeClr val="bg1"/>
                </a:solidFill>
                <a:latin typeface="Avenir Next LT Pro" panose="020B0504020202020204" pitchFamily="34" charset="0"/>
              </a:rPr>
              <a:t>Uncertainty analysis</a:t>
            </a:r>
          </a:p>
        </p:txBody>
      </p:sp>
      <p:cxnSp>
        <p:nvCxnSpPr>
          <p:cNvPr id="15" name="Conector recto 14">
            <a:extLst>
              <a:ext uri="{FF2B5EF4-FFF2-40B4-BE49-F238E27FC236}">
                <a16:creationId xmlns:a16="http://schemas.microsoft.com/office/drawing/2014/main" id="{DECFCE46-5E3E-114C-229D-A8D9173F3403}"/>
              </a:ext>
            </a:extLst>
          </p:cNvPr>
          <p:cNvCxnSpPr>
            <a:cxnSpLocks/>
          </p:cNvCxnSpPr>
          <p:nvPr/>
        </p:nvCxnSpPr>
        <p:spPr>
          <a:xfrm>
            <a:off x="546101" y="952500"/>
            <a:ext cx="5460999"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pic>
        <p:nvPicPr>
          <p:cNvPr id="6" name="Imagen 5" descr="Imagen que contiene Gráfico&#10;&#10;Descripción generada automáticamente">
            <a:extLst>
              <a:ext uri="{FF2B5EF4-FFF2-40B4-BE49-F238E27FC236}">
                <a16:creationId xmlns:a16="http://schemas.microsoft.com/office/drawing/2014/main" id="{19EED958-3BA6-8F0C-C23F-6ECFE0D7A9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8434" y="1853000"/>
            <a:ext cx="3862779" cy="3862779"/>
          </a:xfrm>
          <a:prstGeom prst="rect">
            <a:avLst/>
          </a:prstGeom>
          <a:effectLst>
            <a:reflection blurRad="152400" stA="50000" endA="275" endPos="44000" dist="127000" dir="5400000" sy="-100000" algn="bl" rotWithShape="0"/>
          </a:effectLst>
        </p:spPr>
      </p:pic>
      <p:pic>
        <p:nvPicPr>
          <p:cNvPr id="8" name="Imagen 7" descr="Gráfico&#10;&#10;Descripción generada automáticamente">
            <a:extLst>
              <a:ext uri="{FF2B5EF4-FFF2-40B4-BE49-F238E27FC236}">
                <a16:creationId xmlns:a16="http://schemas.microsoft.com/office/drawing/2014/main" id="{6F11CFF8-E0E7-DABB-1C44-8DF298455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9881" y="1844665"/>
            <a:ext cx="3862780" cy="3862780"/>
          </a:xfrm>
          <a:prstGeom prst="rect">
            <a:avLst/>
          </a:prstGeom>
          <a:effectLst>
            <a:reflection blurRad="152400" stA="50000" endA="275" endPos="44000" dist="127000" dir="5400000" sy="-100000" algn="bl" rotWithShape="0"/>
          </a:effectLst>
        </p:spPr>
      </p:pic>
      <p:pic>
        <p:nvPicPr>
          <p:cNvPr id="9" name="Imagen 8" descr="Imagen que contiene Gráfico&#10;&#10;Descripción generada automáticamente">
            <a:extLst>
              <a:ext uri="{FF2B5EF4-FFF2-40B4-BE49-F238E27FC236}">
                <a16:creationId xmlns:a16="http://schemas.microsoft.com/office/drawing/2014/main" id="{02DDC529-623D-1D5A-5DF0-A790627DC6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71328" y="1844665"/>
            <a:ext cx="3862780" cy="3862780"/>
          </a:xfrm>
          <a:prstGeom prst="rect">
            <a:avLst/>
          </a:prstGeom>
          <a:effectLst>
            <a:reflection blurRad="152400" stA="50000" endA="275" endPos="44000" dist="127000" dir="5400000" sy="-100000" algn="bl" rotWithShape="0"/>
          </a:effectLst>
        </p:spPr>
      </p:pic>
      <p:sp>
        <p:nvSpPr>
          <p:cNvPr id="5" name="Rectángulo 1">
            <a:extLst>
              <a:ext uri="{FF2B5EF4-FFF2-40B4-BE49-F238E27FC236}">
                <a16:creationId xmlns:a16="http://schemas.microsoft.com/office/drawing/2014/main" id="{9AFAFD6D-9337-1A43-D7BC-DC0C78B30E65}"/>
              </a:ext>
            </a:extLst>
          </p:cNvPr>
          <p:cNvSpPr/>
          <p:nvPr/>
        </p:nvSpPr>
        <p:spPr>
          <a:xfrm flipH="1">
            <a:off x="-3162300" y="0"/>
            <a:ext cx="15354296" cy="798195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lumMod val="85000"/>
                  <a:lumOff val="15000"/>
                </a:schemeClr>
              </a:solidFill>
            </a:endParaRPr>
          </a:p>
        </p:txBody>
      </p:sp>
      <p:sp>
        <p:nvSpPr>
          <p:cNvPr id="11" name="CuadroTexto 10">
            <a:extLst>
              <a:ext uri="{FF2B5EF4-FFF2-40B4-BE49-F238E27FC236}">
                <a16:creationId xmlns:a16="http://schemas.microsoft.com/office/drawing/2014/main" id="{0263C854-B555-A3B7-019B-B730655798B4}"/>
              </a:ext>
            </a:extLst>
          </p:cNvPr>
          <p:cNvSpPr txBox="1"/>
          <p:nvPr/>
        </p:nvSpPr>
        <p:spPr>
          <a:xfrm>
            <a:off x="5562601" y="629334"/>
            <a:ext cx="3962399" cy="646331"/>
          </a:xfrm>
          <a:prstGeom prst="rect">
            <a:avLst/>
          </a:prstGeom>
          <a:noFill/>
        </p:spPr>
        <p:txBody>
          <a:bodyPr wrap="square" rtlCol="0">
            <a:spAutoFit/>
          </a:bodyPr>
          <a:lstStyle/>
          <a:p>
            <a:pPr algn="ctr"/>
            <a:r>
              <a:rPr lang="es-ES" sz="3600" b="1" dirty="0">
                <a:solidFill>
                  <a:schemeClr val="bg1"/>
                </a:solidFill>
                <a:latin typeface="Avenir Next LT Pro" panose="020B0504020202020204" pitchFamily="34" charset="0"/>
              </a:rPr>
              <a:t>CONCLUSIONS</a:t>
            </a:r>
            <a:endParaRPr lang="es-ES" sz="3200" b="1" dirty="0">
              <a:solidFill>
                <a:schemeClr val="bg1"/>
              </a:solidFill>
              <a:latin typeface="Avenir Next LT Pro" panose="020B0504020202020204" pitchFamily="34" charset="0"/>
            </a:endParaRPr>
          </a:p>
        </p:txBody>
      </p:sp>
      <p:sp>
        <p:nvSpPr>
          <p:cNvPr id="13" name="CuadroTexto 12">
            <a:extLst>
              <a:ext uri="{FF2B5EF4-FFF2-40B4-BE49-F238E27FC236}">
                <a16:creationId xmlns:a16="http://schemas.microsoft.com/office/drawing/2014/main" id="{EFB79AA4-689E-5720-D984-F2F8C956AFDD}"/>
              </a:ext>
            </a:extLst>
          </p:cNvPr>
          <p:cNvSpPr txBox="1"/>
          <p:nvPr/>
        </p:nvSpPr>
        <p:spPr>
          <a:xfrm>
            <a:off x="4848223" y="1997839"/>
            <a:ext cx="5842000" cy="3477875"/>
          </a:xfrm>
          <a:prstGeom prst="rect">
            <a:avLst/>
          </a:prstGeom>
          <a:noFill/>
        </p:spPr>
        <p:txBody>
          <a:bodyPr wrap="square" rtlCol="0">
            <a:spAutoFit/>
          </a:bodyPr>
          <a:lstStyle/>
          <a:p>
            <a:pPr algn="just"/>
            <a:r>
              <a:rPr lang="en-US" sz="2000" b="0" i="0" u="none" strike="noStrike" baseline="0" dirty="0">
                <a:solidFill>
                  <a:schemeClr val="bg1"/>
                </a:solidFill>
                <a:effectLst>
                  <a:outerShdw blurRad="38100" dist="38100" dir="2700000" algn="tl">
                    <a:srgbClr val="000000">
                      <a:alpha val="43137"/>
                    </a:srgbClr>
                  </a:outerShdw>
                </a:effectLst>
                <a:latin typeface="Avenir Next LT Pro" panose="020B0504020202020204" pitchFamily="34" charset="0"/>
              </a:rPr>
              <a:t>This article introduces a novel method for solving the two-dimensional resection problem using conformal geometric algebra (CGA). The CGA approach simplifies the problem by avoiding complex algebraic manipulations and coordinate transformations, offering a more intuitive and efficient solution. Numerical simulations confirm the method's accuracy and efficiency, suggesting its potential applications in fields like surveying, geodesy, computer graphics, robotics, and navigation.</a:t>
            </a:r>
            <a:endParaRPr lang="es-ES" sz="20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pic>
        <p:nvPicPr>
          <p:cNvPr id="16" name="Gráfico 15" descr="Bombilla con relleno sólido">
            <a:extLst>
              <a:ext uri="{FF2B5EF4-FFF2-40B4-BE49-F238E27FC236}">
                <a16:creationId xmlns:a16="http://schemas.microsoft.com/office/drawing/2014/main" id="{D857E9F8-2F8E-0B97-2604-86175DF115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0469" y="4436963"/>
            <a:ext cx="1885119" cy="1885119"/>
          </a:xfrm>
          <a:prstGeom prst="rect">
            <a:avLst/>
          </a:prstGeom>
        </p:spPr>
      </p:pic>
    </p:spTree>
    <p:extLst>
      <p:ext uri="{BB962C8B-B14F-4D97-AF65-F5344CB8AC3E}">
        <p14:creationId xmlns:p14="http://schemas.microsoft.com/office/powerpoint/2010/main" val="119575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500"/>
                                  </p:stCondLst>
                                  <p:childTnLst>
                                    <p:set>
                                      <p:cBhvr>
                                        <p:cTn id="6" dur="1" fill="hold">
                                          <p:stCondLst>
                                            <p:cond delay="0"/>
                                          </p:stCondLst>
                                        </p:cTn>
                                        <p:tgtEl>
                                          <p:spTgt spid="7"/>
                                        </p:tgtEl>
                                        <p:attrNameLst>
                                          <p:attrName>style.visibility</p:attrName>
                                        </p:attrNameLst>
                                      </p:cBhvr>
                                      <p:to>
                                        <p:strVal val="hidden"/>
                                      </p:to>
                                    </p:set>
                                  </p:childTnLst>
                                </p:cTn>
                              </p:par>
                            </p:childTnLst>
                          </p:cTn>
                        </p:par>
                        <p:par>
                          <p:cTn id="7" fill="hold">
                            <p:stCondLst>
                              <p:cond delay="500"/>
                            </p:stCondLst>
                            <p:childTnLst>
                              <p:par>
                                <p:cTn id="8" presetID="1" presetClass="exit" presetSubtype="0" fill="hold" nodeType="afterEffect">
                                  <p:stCondLst>
                                    <p:cond delay="0"/>
                                  </p:stCondLst>
                                  <p:childTnLst>
                                    <p:set>
                                      <p:cBhvr>
                                        <p:cTn id="9" dur="1" fill="hold">
                                          <p:stCondLst>
                                            <p:cond delay="0"/>
                                          </p:stCondLst>
                                        </p:cTn>
                                        <p:tgtEl>
                                          <p:spTgt spid="15"/>
                                        </p:tgtEl>
                                        <p:attrNameLst>
                                          <p:attrName>style.visibility</p:attrName>
                                        </p:attrNameLst>
                                      </p:cBhvr>
                                      <p:to>
                                        <p:strVal val="hidden"/>
                                      </p:to>
                                    </p:set>
                                  </p:childTnLst>
                                </p:cTn>
                              </p:par>
                            </p:childTnLst>
                          </p:cTn>
                        </p:par>
                        <p:par>
                          <p:cTn id="10" fill="hold">
                            <p:stCondLst>
                              <p:cond delay="500"/>
                            </p:stCondLst>
                            <p:childTnLst>
                              <p:par>
                                <p:cTn id="11" presetID="1" presetClass="exit"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par>
                          <p:cTn id="13" fill="hold">
                            <p:stCondLst>
                              <p:cond delay="500"/>
                            </p:stCondLst>
                            <p:childTnLst>
                              <p:par>
                                <p:cTn id="14" presetID="1" presetClass="exit"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500"/>
                            </p:stCondLst>
                            <p:childTnLst>
                              <p:par>
                                <p:cTn id="17" presetID="1" presetClass="exit"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028" name="Picture 4" descr="Relaxing Black And White GIF by xponentialdesign">
            <a:extLst>
              <a:ext uri="{FF2B5EF4-FFF2-40B4-BE49-F238E27FC236}">
                <a16:creationId xmlns:a16="http://schemas.microsoft.com/office/drawing/2014/main" id="{33669192-B1DF-3B19-133B-D2F20B79B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5590" y="1095110"/>
            <a:ext cx="7660819" cy="4667779"/>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a:extLst>
              <a:ext uri="{FF2B5EF4-FFF2-40B4-BE49-F238E27FC236}">
                <a16:creationId xmlns:a16="http://schemas.microsoft.com/office/drawing/2014/main" id="{0263C854-B555-A3B7-019B-B730655798B4}"/>
              </a:ext>
            </a:extLst>
          </p:cNvPr>
          <p:cNvSpPr txBox="1"/>
          <p:nvPr/>
        </p:nvSpPr>
        <p:spPr>
          <a:xfrm>
            <a:off x="5562601" y="-11638203"/>
            <a:ext cx="3962399" cy="646331"/>
          </a:xfrm>
          <a:prstGeom prst="rect">
            <a:avLst/>
          </a:prstGeom>
          <a:noFill/>
        </p:spPr>
        <p:txBody>
          <a:bodyPr wrap="square" rtlCol="0">
            <a:spAutoFit/>
          </a:bodyPr>
          <a:lstStyle/>
          <a:p>
            <a:pPr algn="ctr"/>
            <a:r>
              <a:rPr lang="es-ES" sz="3600" b="1" dirty="0">
                <a:solidFill>
                  <a:schemeClr val="bg1"/>
                </a:solidFill>
                <a:latin typeface="Avenir Next LT Pro" panose="020B0504020202020204" pitchFamily="34" charset="0"/>
              </a:rPr>
              <a:t>CONCLUSIONS</a:t>
            </a:r>
            <a:endParaRPr lang="es-ES" sz="3200" b="1" dirty="0">
              <a:solidFill>
                <a:schemeClr val="bg1"/>
              </a:solidFill>
              <a:latin typeface="Avenir Next LT Pro" panose="020B0504020202020204" pitchFamily="34" charset="0"/>
            </a:endParaRPr>
          </a:p>
        </p:txBody>
      </p:sp>
      <p:sp>
        <p:nvSpPr>
          <p:cNvPr id="13" name="CuadroTexto 12">
            <a:extLst>
              <a:ext uri="{FF2B5EF4-FFF2-40B4-BE49-F238E27FC236}">
                <a16:creationId xmlns:a16="http://schemas.microsoft.com/office/drawing/2014/main" id="{EFB79AA4-689E-5720-D984-F2F8C956AFDD}"/>
              </a:ext>
            </a:extLst>
          </p:cNvPr>
          <p:cNvSpPr txBox="1"/>
          <p:nvPr/>
        </p:nvSpPr>
        <p:spPr>
          <a:xfrm>
            <a:off x="4877720" y="-10857836"/>
            <a:ext cx="5842000" cy="3477875"/>
          </a:xfrm>
          <a:prstGeom prst="rect">
            <a:avLst/>
          </a:prstGeom>
          <a:noFill/>
        </p:spPr>
        <p:txBody>
          <a:bodyPr wrap="square" rtlCol="0">
            <a:spAutoFit/>
          </a:bodyPr>
          <a:lstStyle/>
          <a:p>
            <a:pPr algn="just"/>
            <a:r>
              <a:rPr lang="en-US" sz="2000" b="0" i="0" u="none" strike="noStrike" baseline="0" dirty="0">
                <a:solidFill>
                  <a:schemeClr val="bg1"/>
                </a:solidFill>
                <a:effectLst>
                  <a:outerShdw blurRad="38100" dist="38100" dir="2700000" algn="tl">
                    <a:srgbClr val="000000">
                      <a:alpha val="43137"/>
                    </a:srgbClr>
                  </a:outerShdw>
                </a:effectLst>
                <a:latin typeface="Avenir Next LT Pro" panose="020B0504020202020204" pitchFamily="34" charset="0"/>
              </a:rPr>
              <a:t>This article introduces a novel method for solving the two-dimensional resection problem using conformal geometric algebra (CGA). The CGA approach simplifies the problem by avoiding complex algebraic manipulations and coordinate transformations, offering a more intuitive and efficient solution. Numerical simulations confirm the method's accuracy and efficiency, suggesting its potential applications in fields like surveying, geodesy, computer graphics, robotics, and navigation.</a:t>
            </a:r>
            <a:endParaRPr lang="es-ES" sz="2000" dirty="0">
              <a:solidFill>
                <a:schemeClr val="bg1"/>
              </a:solidFill>
              <a:effectLst>
                <a:outerShdw blurRad="38100" dist="38100" dir="2700000" algn="tl">
                  <a:srgbClr val="000000">
                    <a:alpha val="43137"/>
                  </a:srgbClr>
                </a:outerShdw>
              </a:effectLst>
              <a:latin typeface="Avenir Next LT Pro" panose="020B0504020202020204" pitchFamily="34" charset="0"/>
            </a:endParaRPr>
          </a:p>
        </p:txBody>
      </p:sp>
      <p:pic>
        <p:nvPicPr>
          <p:cNvPr id="16" name="Gráfico 15" descr="Bombilla con relleno sólido">
            <a:extLst>
              <a:ext uri="{FF2B5EF4-FFF2-40B4-BE49-F238E27FC236}">
                <a16:creationId xmlns:a16="http://schemas.microsoft.com/office/drawing/2014/main" id="{D857E9F8-2F8E-0B97-2604-86175DF115D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80471" y="7623475"/>
            <a:ext cx="1885119" cy="1885119"/>
          </a:xfrm>
          <a:prstGeom prst="rect">
            <a:avLst/>
          </a:prstGeom>
        </p:spPr>
      </p:pic>
      <p:sp>
        <p:nvSpPr>
          <p:cNvPr id="22" name="Forma libre: forma 21">
            <a:extLst>
              <a:ext uri="{FF2B5EF4-FFF2-40B4-BE49-F238E27FC236}">
                <a16:creationId xmlns:a16="http://schemas.microsoft.com/office/drawing/2014/main" id="{69E9DC96-96F2-ACD2-38F1-5B497941D50B}"/>
              </a:ext>
            </a:extLst>
          </p:cNvPr>
          <p:cNvSpPr>
            <a:spLocks/>
          </p:cNvSpPr>
          <p:nvPr/>
        </p:nvSpPr>
        <p:spPr>
          <a:xfrm>
            <a:off x="0" y="0"/>
            <a:ext cx="12192000" cy="6863564"/>
          </a:xfrm>
          <a:custGeom>
            <a:avLst/>
            <a:gdLst/>
            <a:ahLst/>
            <a:cxnLst/>
            <a:rect l="l" t="t" r="r" b="b"/>
            <a:pathLst>
              <a:path w="12192000" h="6863564">
                <a:moveTo>
                  <a:pt x="4635163" y="3623967"/>
                </a:moveTo>
                <a:lnTo>
                  <a:pt x="4665761" y="3623967"/>
                </a:lnTo>
                <a:lnTo>
                  <a:pt x="4665761" y="3648161"/>
                </a:lnTo>
                <a:cubicBezTo>
                  <a:pt x="4665761" y="3694176"/>
                  <a:pt x="4652952" y="3730467"/>
                  <a:pt x="4627335" y="3757033"/>
                </a:cubicBezTo>
                <a:cubicBezTo>
                  <a:pt x="4601718" y="3783599"/>
                  <a:pt x="4564479" y="3796882"/>
                  <a:pt x="4515617" y="3796882"/>
                </a:cubicBezTo>
                <a:cubicBezTo>
                  <a:pt x="4504231" y="3796882"/>
                  <a:pt x="4492134" y="3795696"/>
                  <a:pt x="4479326" y="3793324"/>
                </a:cubicBezTo>
                <a:cubicBezTo>
                  <a:pt x="4466517" y="3790952"/>
                  <a:pt x="4455250" y="3786801"/>
                  <a:pt x="4445525" y="3780871"/>
                </a:cubicBezTo>
                <a:cubicBezTo>
                  <a:pt x="4435800" y="3774941"/>
                  <a:pt x="4427854" y="3767232"/>
                  <a:pt x="4421687" y="3757745"/>
                </a:cubicBezTo>
                <a:cubicBezTo>
                  <a:pt x="4415521" y="3748257"/>
                  <a:pt x="4412436" y="3736634"/>
                  <a:pt x="4412436" y="3722877"/>
                </a:cubicBezTo>
                <a:cubicBezTo>
                  <a:pt x="4412436" y="3701529"/>
                  <a:pt x="4419197" y="3684214"/>
                  <a:pt x="4432718" y="3670931"/>
                </a:cubicBezTo>
                <a:cubicBezTo>
                  <a:pt x="4446237" y="3657648"/>
                  <a:pt x="4463434" y="3647686"/>
                  <a:pt x="4484307" y="3641045"/>
                </a:cubicBezTo>
                <a:cubicBezTo>
                  <a:pt x="4505180" y="3634403"/>
                  <a:pt x="4529018" y="3629897"/>
                  <a:pt x="4555821" y="3627525"/>
                </a:cubicBezTo>
                <a:cubicBezTo>
                  <a:pt x="4582624" y="3625153"/>
                  <a:pt x="4609071" y="3623967"/>
                  <a:pt x="4635163" y="3623967"/>
                </a:cubicBezTo>
                <a:close/>
                <a:moveTo>
                  <a:pt x="8403616" y="3389144"/>
                </a:moveTo>
                <a:cubicBezTo>
                  <a:pt x="8432080" y="3389144"/>
                  <a:pt x="8456985" y="3394481"/>
                  <a:pt x="8478332" y="3405154"/>
                </a:cubicBezTo>
                <a:cubicBezTo>
                  <a:pt x="8499680" y="3415828"/>
                  <a:pt x="8517588" y="3429704"/>
                  <a:pt x="8532057" y="3446782"/>
                </a:cubicBezTo>
                <a:cubicBezTo>
                  <a:pt x="8546526" y="3463860"/>
                  <a:pt x="8557674" y="3483547"/>
                  <a:pt x="8565502" y="3505844"/>
                </a:cubicBezTo>
                <a:cubicBezTo>
                  <a:pt x="8573329" y="3528140"/>
                  <a:pt x="8577242" y="3550911"/>
                  <a:pt x="8577242" y="3574156"/>
                </a:cubicBezTo>
                <a:cubicBezTo>
                  <a:pt x="8577242" y="3597401"/>
                  <a:pt x="8573566" y="3620172"/>
                  <a:pt x="8566213" y="3642468"/>
                </a:cubicBezTo>
                <a:cubicBezTo>
                  <a:pt x="8558860" y="3664764"/>
                  <a:pt x="8547948" y="3684926"/>
                  <a:pt x="8533480" y="3702953"/>
                </a:cubicBezTo>
                <a:cubicBezTo>
                  <a:pt x="8519012" y="3720979"/>
                  <a:pt x="8501103" y="3735330"/>
                  <a:pt x="8479756" y="3746003"/>
                </a:cubicBezTo>
                <a:cubicBezTo>
                  <a:pt x="8458408" y="3756677"/>
                  <a:pt x="8433502" y="3762014"/>
                  <a:pt x="8405040" y="3762014"/>
                </a:cubicBezTo>
                <a:cubicBezTo>
                  <a:pt x="8377051" y="3762014"/>
                  <a:pt x="8352382" y="3756677"/>
                  <a:pt x="8331035" y="3746003"/>
                </a:cubicBezTo>
                <a:cubicBezTo>
                  <a:pt x="8309687" y="3735330"/>
                  <a:pt x="8291660" y="3720979"/>
                  <a:pt x="8276954" y="3702953"/>
                </a:cubicBezTo>
                <a:cubicBezTo>
                  <a:pt x="8262248" y="3684926"/>
                  <a:pt x="8251337" y="3664764"/>
                  <a:pt x="8244221" y="3642468"/>
                </a:cubicBezTo>
                <a:cubicBezTo>
                  <a:pt x="8237106" y="3620172"/>
                  <a:pt x="8233548" y="3597401"/>
                  <a:pt x="8233548" y="3574156"/>
                </a:cubicBezTo>
                <a:cubicBezTo>
                  <a:pt x="8233548" y="3550911"/>
                  <a:pt x="8237106" y="3528140"/>
                  <a:pt x="8244221" y="3505844"/>
                </a:cubicBezTo>
                <a:cubicBezTo>
                  <a:pt x="8251337" y="3483547"/>
                  <a:pt x="8262011" y="3463860"/>
                  <a:pt x="8276243" y="3446782"/>
                </a:cubicBezTo>
                <a:cubicBezTo>
                  <a:pt x="8290474" y="3429704"/>
                  <a:pt x="8308264" y="3415828"/>
                  <a:pt x="8329612" y="3405154"/>
                </a:cubicBezTo>
                <a:cubicBezTo>
                  <a:pt x="8350959" y="3394481"/>
                  <a:pt x="8375627" y="3389144"/>
                  <a:pt x="8403616" y="3389144"/>
                </a:cubicBezTo>
                <a:close/>
                <a:moveTo>
                  <a:pt x="8954671" y="3214094"/>
                </a:moveTo>
                <a:lnTo>
                  <a:pt x="8954671" y="3663104"/>
                </a:lnTo>
                <a:cubicBezTo>
                  <a:pt x="8954671" y="3700106"/>
                  <a:pt x="8959296" y="3736278"/>
                  <a:pt x="8968547" y="3771620"/>
                </a:cubicBezTo>
                <a:cubicBezTo>
                  <a:pt x="8977798" y="3806963"/>
                  <a:pt x="8992859" y="3838509"/>
                  <a:pt x="9013732" y="3866261"/>
                </a:cubicBezTo>
                <a:cubicBezTo>
                  <a:pt x="9034606" y="3894013"/>
                  <a:pt x="9061764" y="3916665"/>
                  <a:pt x="9095209" y="3934218"/>
                </a:cubicBezTo>
                <a:cubicBezTo>
                  <a:pt x="9128654" y="3951770"/>
                  <a:pt x="9169806" y="3960546"/>
                  <a:pt x="9218668" y="3960546"/>
                </a:cubicBezTo>
                <a:cubicBezTo>
                  <a:pt x="9243812" y="3960546"/>
                  <a:pt x="9267768" y="3957107"/>
                  <a:pt x="9290538" y="3950228"/>
                </a:cubicBezTo>
                <a:cubicBezTo>
                  <a:pt x="9313310" y="3943350"/>
                  <a:pt x="9334182" y="3934573"/>
                  <a:pt x="9353158" y="3923900"/>
                </a:cubicBezTo>
                <a:cubicBezTo>
                  <a:pt x="9372134" y="3913226"/>
                  <a:pt x="9388619" y="3900654"/>
                  <a:pt x="9402614" y="3886186"/>
                </a:cubicBezTo>
                <a:cubicBezTo>
                  <a:pt x="9416608" y="3871717"/>
                  <a:pt x="9428112" y="3856180"/>
                  <a:pt x="9437125" y="3839577"/>
                </a:cubicBezTo>
                <a:lnTo>
                  <a:pt x="9439972" y="3839577"/>
                </a:lnTo>
                <a:lnTo>
                  <a:pt x="9439972" y="3939910"/>
                </a:lnTo>
                <a:lnTo>
                  <a:pt x="9669814" y="3939910"/>
                </a:lnTo>
                <a:lnTo>
                  <a:pt x="9669814" y="3214094"/>
                </a:lnTo>
                <a:lnTo>
                  <a:pt x="9431432" y="3214094"/>
                </a:lnTo>
                <a:lnTo>
                  <a:pt x="9431432" y="3606177"/>
                </a:lnTo>
                <a:cubicBezTo>
                  <a:pt x="9431432" y="3647923"/>
                  <a:pt x="9420403" y="3684333"/>
                  <a:pt x="9398344" y="3715405"/>
                </a:cubicBezTo>
                <a:cubicBezTo>
                  <a:pt x="9376284" y="3746478"/>
                  <a:pt x="9344382" y="3762014"/>
                  <a:pt x="9302636" y="3762014"/>
                </a:cubicBezTo>
                <a:cubicBezTo>
                  <a:pt x="9280340" y="3762014"/>
                  <a:pt x="9262431" y="3757863"/>
                  <a:pt x="9248911" y="3749561"/>
                </a:cubicBezTo>
                <a:cubicBezTo>
                  <a:pt x="9235391" y="3741260"/>
                  <a:pt x="9224480" y="3729874"/>
                  <a:pt x="9216178" y="3715405"/>
                </a:cubicBezTo>
                <a:cubicBezTo>
                  <a:pt x="9207876" y="3700936"/>
                  <a:pt x="9202302" y="3684451"/>
                  <a:pt x="9199456" y="3665950"/>
                </a:cubicBezTo>
                <a:cubicBezTo>
                  <a:pt x="9196610" y="3647449"/>
                  <a:pt x="9195186" y="3627999"/>
                  <a:pt x="9195186" y="3607600"/>
                </a:cubicBezTo>
                <a:lnTo>
                  <a:pt x="9195186" y="3214094"/>
                </a:lnTo>
                <a:close/>
                <a:moveTo>
                  <a:pt x="7114546" y="3214094"/>
                </a:moveTo>
                <a:lnTo>
                  <a:pt x="7417681" y="3928525"/>
                </a:lnTo>
                <a:lnTo>
                  <a:pt x="7394199" y="3988298"/>
                </a:lnTo>
                <a:cubicBezTo>
                  <a:pt x="7382814" y="4019133"/>
                  <a:pt x="7368819" y="4043090"/>
                  <a:pt x="7352215" y="4060168"/>
                </a:cubicBezTo>
                <a:cubicBezTo>
                  <a:pt x="7335612" y="4077246"/>
                  <a:pt x="7308809" y="4085785"/>
                  <a:pt x="7271806" y="4085785"/>
                </a:cubicBezTo>
                <a:cubicBezTo>
                  <a:pt x="7260421" y="4085785"/>
                  <a:pt x="7247613" y="4084599"/>
                  <a:pt x="7233381" y="4082227"/>
                </a:cubicBezTo>
                <a:cubicBezTo>
                  <a:pt x="7219149" y="4079855"/>
                  <a:pt x="7206341" y="4076534"/>
                  <a:pt x="7194955" y="4072265"/>
                </a:cubicBezTo>
                <a:lnTo>
                  <a:pt x="7168627" y="4273643"/>
                </a:lnTo>
                <a:cubicBezTo>
                  <a:pt x="7186179" y="4278387"/>
                  <a:pt x="7206815" y="4282301"/>
                  <a:pt x="7230535" y="4285384"/>
                </a:cubicBezTo>
                <a:cubicBezTo>
                  <a:pt x="7254253" y="4288468"/>
                  <a:pt x="7277262" y="4290010"/>
                  <a:pt x="7299558" y="4290010"/>
                </a:cubicBezTo>
                <a:cubicBezTo>
                  <a:pt x="7345100" y="4290010"/>
                  <a:pt x="7384711" y="4284554"/>
                  <a:pt x="7418393" y="4273643"/>
                </a:cubicBezTo>
                <a:cubicBezTo>
                  <a:pt x="7452074" y="4262732"/>
                  <a:pt x="7481249" y="4246840"/>
                  <a:pt x="7505918" y="4225967"/>
                </a:cubicBezTo>
                <a:cubicBezTo>
                  <a:pt x="7530586" y="4205094"/>
                  <a:pt x="7551933" y="4179833"/>
                  <a:pt x="7569960" y="4150183"/>
                </a:cubicBezTo>
                <a:cubicBezTo>
                  <a:pt x="7587987" y="4120534"/>
                  <a:pt x="7604354" y="4086971"/>
                  <a:pt x="7619060" y="4049494"/>
                </a:cubicBezTo>
                <a:lnTo>
                  <a:pt x="7943542" y="3214094"/>
                </a:lnTo>
                <a:lnTo>
                  <a:pt x="7690218" y="3214094"/>
                </a:lnTo>
                <a:lnTo>
                  <a:pt x="7545766" y="3680182"/>
                </a:lnTo>
                <a:lnTo>
                  <a:pt x="7541497" y="3680182"/>
                </a:lnTo>
                <a:lnTo>
                  <a:pt x="7379967" y="3214094"/>
                </a:lnTo>
                <a:close/>
                <a:moveTo>
                  <a:pt x="5517918" y="3193458"/>
                </a:moveTo>
                <a:cubicBezTo>
                  <a:pt x="5492775" y="3193458"/>
                  <a:pt x="5468938" y="3196897"/>
                  <a:pt x="5446404" y="3203776"/>
                </a:cubicBezTo>
                <a:cubicBezTo>
                  <a:pt x="5423870" y="3210655"/>
                  <a:pt x="5403234" y="3219431"/>
                  <a:pt x="5384496" y="3230105"/>
                </a:cubicBezTo>
                <a:cubicBezTo>
                  <a:pt x="5365758" y="3240778"/>
                  <a:pt x="5349272" y="3253706"/>
                  <a:pt x="5335041" y="3268886"/>
                </a:cubicBezTo>
                <a:cubicBezTo>
                  <a:pt x="5320809" y="3284066"/>
                  <a:pt x="5309423" y="3299247"/>
                  <a:pt x="5300884" y="3314427"/>
                </a:cubicBezTo>
                <a:lnTo>
                  <a:pt x="5298038" y="3314427"/>
                </a:lnTo>
                <a:lnTo>
                  <a:pt x="5298038" y="3214094"/>
                </a:lnTo>
                <a:lnTo>
                  <a:pt x="5066062" y="3214094"/>
                </a:lnTo>
                <a:lnTo>
                  <a:pt x="5066062" y="3939910"/>
                </a:lnTo>
                <a:lnTo>
                  <a:pt x="5306578" y="3939910"/>
                </a:lnTo>
                <a:lnTo>
                  <a:pt x="5306578" y="3546404"/>
                </a:lnTo>
                <a:cubicBezTo>
                  <a:pt x="5306578" y="3526005"/>
                  <a:pt x="5309305" y="3506318"/>
                  <a:pt x="5314761" y="3487342"/>
                </a:cubicBezTo>
                <a:cubicBezTo>
                  <a:pt x="5320216" y="3468367"/>
                  <a:pt x="5328280" y="3451645"/>
                  <a:pt x="5338954" y="3437176"/>
                </a:cubicBezTo>
                <a:cubicBezTo>
                  <a:pt x="5349628" y="3422707"/>
                  <a:pt x="5362911" y="3411322"/>
                  <a:pt x="5378803" y="3403020"/>
                </a:cubicBezTo>
                <a:cubicBezTo>
                  <a:pt x="5394695" y="3394718"/>
                  <a:pt x="5413315" y="3390567"/>
                  <a:pt x="5434662" y="3390567"/>
                </a:cubicBezTo>
                <a:cubicBezTo>
                  <a:pt x="5456010" y="3390567"/>
                  <a:pt x="5473799" y="3394718"/>
                  <a:pt x="5488031" y="3403020"/>
                </a:cubicBezTo>
                <a:cubicBezTo>
                  <a:pt x="5502263" y="3411322"/>
                  <a:pt x="5513174" y="3422470"/>
                  <a:pt x="5520764" y="3436464"/>
                </a:cubicBezTo>
                <a:cubicBezTo>
                  <a:pt x="5528355" y="3450459"/>
                  <a:pt x="5533929" y="3466707"/>
                  <a:pt x="5537486" y="3485208"/>
                </a:cubicBezTo>
                <a:cubicBezTo>
                  <a:pt x="5541044" y="3503709"/>
                  <a:pt x="5542823" y="3523159"/>
                  <a:pt x="5542823" y="3543558"/>
                </a:cubicBezTo>
                <a:lnTo>
                  <a:pt x="5542823" y="3939910"/>
                </a:lnTo>
                <a:lnTo>
                  <a:pt x="5783339" y="3939910"/>
                </a:lnTo>
                <a:lnTo>
                  <a:pt x="5783339" y="3490900"/>
                </a:lnTo>
                <a:cubicBezTo>
                  <a:pt x="5783339" y="3454847"/>
                  <a:pt x="5778713" y="3418912"/>
                  <a:pt x="5769463" y="3383095"/>
                </a:cubicBezTo>
                <a:cubicBezTo>
                  <a:pt x="5760212" y="3347279"/>
                  <a:pt x="5745150" y="3315495"/>
                  <a:pt x="5724277" y="3287743"/>
                </a:cubicBezTo>
                <a:cubicBezTo>
                  <a:pt x="5703404" y="3259991"/>
                  <a:pt x="5675889" y="3237339"/>
                  <a:pt x="5641733" y="3219787"/>
                </a:cubicBezTo>
                <a:cubicBezTo>
                  <a:pt x="5607577" y="3202234"/>
                  <a:pt x="5566305" y="3193458"/>
                  <a:pt x="5517918" y="3193458"/>
                </a:cubicBezTo>
                <a:close/>
                <a:moveTo>
                  <a:pt x="8403616" y="3190612"/>
                </a:moveTo>
                <a:cubicBezTo>
                  <a:pt x="8349061" y="3190612"/>
                  <a:pt x="8297353" y="3199388"/>
                  <a:pt x="8248491" y="3216940"/>
                </a:cubicBezTo>
                <a:cubicBezTo>
                  <a:pt x="8199629" y="3234493"/>
                  <a:pt x="8156934" y="3259754"/>
                  <a:pt x="8120406" y="3292724"/>
                </a:cubicBezTo>
                <a:cubicBezTo>
                  <a:pt x="8083878" y="3325694"/>
                  <a:pt x="8054940" y="3366017"/>
                  <a:pt x="8033592" y="3413693"/>
                </a:cubicBezTo>
                <a:cubicBezTo>
                  <a:pt x="8012245" y="3461370"/>
                  <a:pt x="8001571" y="3514857"/>
                  <a:pt x="8001571" y="3574156"/>
                </a:cubicBezTo>
                <a:cubicBezTo>
                  <a:pt x="8001571" y="3633455"/>
                  <a:pt x="8012245" y="3687179"/>
                  <a:pt x="8033592" y="3735330"/>
                </a:cubicBezTo>
                <a:cubicBezTo>
                  <a:pt x="8054940" y="3783480"/>
                  <a:pt x="8083878" y="3824278"/>
                  <a:pt x="8120406" y="3857722"/>
                </a:cubicBezTo>
                <a:cubicBezTo>
                  <a:pt x="8156934" y="3891167"/>
                  <a:pt x="8199629" y="3917140"/>
                  <a:pt x="8248491" y="3935641"/>
                </a:cubicBezTo>
                <a:cubicBezTo>
                  <a:pt x="8297353" y="3954142"/>
                  <a:pt x="8349061" y="3963393"/>
                  <a:pt x="8403616" y="3963393"/>
                </a:cubicBezTo>
                <a:cubicBezTo>
                  <a:pt x="8459120" y="3963393"/>
                  <a:pt x="8511184" y="3954142"/>
                  <a:pt x="8559809" y="3935641"/>
                </a:cubicBezTo>
                <a:cubicBezTo>
                  <a:pt x="8608434" y="3917140"/>
                  <a:pt x="8651128" y="3891167"/>
                  <a:pt x="8687894" y="3857722"/>
                </a:cubicBezTo>
                <a:cubicBezTo>
                  <a:pt x="8724660" y="3824278"/>
                  <a:pt x="8753716" y="3783480"/>
                  <a:pt x="8775063" y="3735330"/>
                </a:cubicBezTo>
                <a:cubicBezTo>
                  <a:pt x="8796411" y="3687179"/>
                  <a:pt x="8807084" y="3633455"/>
                  <a:pt x="8807084" y="3574156"/>
                </a:cubicBezTo>
                <a:cubicBezTo>
                  <a:pt x="8807084" y="3514857"/>
                  <a:pt x="8796411" y="3461370"/>
                  <a:pt x="8775063" y="3413693"/>
                </a:cubicBezTo>
                <a:cubicBezTo>
                  <a:pt x="8753716" y="3366017"/>
                  <a:pt x="8724660" y="3325694"/>
                  <a:pt x="8687894" y="3292724"/>
                </a:cubicBezTo>
                <a:cubicBezTo>
                  <a:pt x="8651128" y="3259754"/>
                  <a:pt x="8608434" y="3234493"/>
                  <a:pt x="8559809" y="3216940"/>
                </a:cubicBezTo>
                <a:cubicBezTo>
                  <a:pt x="8511184" y="3199388"/>
                  <a:pt x="8459120" y="3190612"/>
                  <a:pt x="8403616" y="3190612"/>
                </a:cubicBezTo>
                <a:close/>
                <a:moveTo>
                  <a:pt x="4550484" y="3190612"/>
                </a:moveTo>
                <a:cubicBezTo>
                  <a:pt x="4491185" y="3190612"/>
                  <a:pt x="4433191" y="3200811"/>
                  <a:pt x="4376502" y="3221210"/>
                </a:cubicBezTo>
                <a:cubicBezTo>
                  <a:pt x="4319813" y="3241609"/>
                  <a:pt x="4270120" y="3272207"/>
                  <a:pt x="4227425" y="3313004"/>
                </a:cubicBezTo>
                <a:lnTo>
                  <a:pt x="4348394" y="3443224"/>
                </a:lnTo>
                <a:cubicBezTo>
                  <a:pt x="4370690" y="3422826"/>
                  <a:pt x="4397612" y="3405273"/>
                  <a:pt x="4429159" y="3390567"/>
                </a:cubicBezTo>
                <a:cubicBezTo>
                  <a:pt x="4460706" y="3375861"/>
                  <a:pt x="4493557" y="3368508"/>
                  <a:pt x="4527713" y="3368508"/>
                </a:cubicBezTo>
                <a:cubicBezTo>
                  <a:pt x="4564241" y="3368508"/>
                  <a:pt x="4595195" y="3377047"/>
                  <a:pt x="4620575" y="3394125"/>
                </a:cubicBezTo>
                <a:cubicBezTo>
                  <a:pt x="4645955" y="3411203"/>
                  <a:pt x="4658645" y="3437769"/>
                  <a:pt x="4658645" y="3473822"/>
                </a:cubicBezTo>
                <a:lnTo>
                  <a:pt x="4658645" y="3485208"/>
                </a:lnTo>
                <a:cubicBezTo>
                  <a:pt x="4605987" y="3485208"/>
                  <a:pt x="4552026" y="3488173"/>
                  <a:pt x="4496759" y="3494103"/>
                </a:cubicBezTo>
                <a:cubicBezTo>
                  <a:pt x="4441493" y="3500032"/>
                  <a:pt x="4391208" y="3511655"/>
                  <a:pt x="4345904" y="3528970"/>
                </a:cubicBezTo>
                <a:cubicBezTo>
                  <a:pt x="4300599" y="3546285"/>
                  <a:pt x="4263715" y="3570954"/>
                  <a:pt x="4235252" y="3602975"/>
                </a:cubicBezTo>
                <a:cubicBezTo>
                  <a:pt x="4206789" y="3634996"/>
                  <a:pt x="4192557" y="3677336"/>
                  <a:pt x="4192557" y="3729993"/>
                </a:cubicBezTo>
                <a:cubicBezTo>
                  <a:pt x="4192557" y="3772688"/>
                  <a:pt x="4200740" y="3808623"/>
                  <a:pt x="4217107" y="3837798"/>
                </a:cubicBezTo>
                <a:cubicBezTo>
                  <a:pt x="4233473" y="3866973"/>
                  <a:pt x="4254584" y="3890336"/>
                  <a:pt x="4280438" y="3907889"/>
                </a:cubicBezTo>
                <a:cubicBezTo>
                  <a:pt x="4306292" y="3925441"/>
                  <a:pt x="4334755" y="3938131"/>
                  <a:pt x="4365828" y="3945959"/>
                </a:cubicBezTo>
                <a:cubicBezTo>
                  <a:pt x="4396900" y="3953786"/>
                  <a:pt x="4426906" y="3957700"/>
                  <a:pt x="4455843" y="3957700"/>
                </a:cubicBezTo>
                <a:cubicBezTo>
                  <a:pt x="4499487" y="3957700"/>
                  <a:pt x="4540047" y="3949398"/>
                  <a:pt x="4577524" y="3932794"/>
                </a:cubicBezTo>
                <a:cubicBezTo>
                  <a:pt x="4615001" y="3916191"/>
                  <a:pt x="4642990" y="3892708"/>
                  <a:pt x="4661492" y="3862348"/>
                </a:cubicBezTo>
                <a:lnTo>
                  <a:pt x="4665761" y="3862348"/>
                </a:lnTo>
                <a:lnTo>
                  <a:pt x="4665761" y="3939910"/>
                </a:lnTo>
                <a:lnTo>
                  <a:pt x="4884217" y="3939910"/>
                </a:lnTo>
                <a:lnTo>
                  <a:pt x="4884217" y="3574156"/>
                </a:lnTo>
                <a:cubicBezTo>
                  <a:pt x="4884217" y="3508216"/>
                  <a:pt x="4878169" y="3451170"/>
                  <a:pt x="4866072" y="3403020"/>
                </a:cubicBezTo>
                <a:cubicBezTo>
                  <a:pt x="4853975" y="3354869"/>
                  <a:pt x="4834881" y="3315020"/>
                  <a:pt x="4808789" y="3283474"/>
                </a:cubicBezTo>
                <a:cubicBezTo>
                  <a:pt x="4782697" y="3251927"/>
                  <a:pt x="4748423" y="3228563"/>
                  <a:pt x="4705965" y="3213382"/>
                </a:cubicBezTo>
                <a:cubicBezTo>
                  <a:pt x="4663507" y="3198202"/>
                  <a:pt x="4611680" y="3190612"/>
                  <a:pt x="4550484" y="3190612"/>
                </a:cubicBezTo>
                <a:close/>
                <a:moveTo>
                  <a:pt x="2436785" y="2908113"/>
                </a:moveTo>
                <a:lnTo>
                  <a:pt x="2436785" y="3120876"/>
                </a:lnTo>
                <a:lnTo>
                  <a:pt x="2728535" y="3120876"/>
                </a:lnTo>
                <a:lnTo>
                  <a:pt x="2728535" y="3939910"/>
                </a:lnTo>
                <a:lnTo>
                  <a:pt x="2977589" y="3939910"/>
                </a:lnTo>
                <a:lnTo>
                  <a:pt x="2977589" y="3120876"/>
                </a:lnTo>
                <a:lnTo>
                  <a:pt x="3269339" y="3120876"/>
                </a:lnTo>
                <a:lnTo>
                  <a:pt x="3269339" y="2908113"/>
                </a:lnTo>
                <a:close/>
                <a:moveTo>
                  <a:pt x="5962835" y="2838377"/>
                </a:moveTo>
                <a:lnTo>
                  <a:pt x="5962835" y="3939910"/>
                </a:lnTo>
                <a:lnTo>
                  <a:pt x="6203350" y="3939910"/>
                </a:lnTo>
                <a:lnTo>
                  <a:pt x="6203350" y="3591945"/>
                </a:lnTo>
                <a:lnTo>
                  <a:pt x="6207620" y="3591945"/>
                </a:lnTo>
                <a:lnTo>
                  <a:pt x="6445289" y="3939910"/>
                </a:lnTo>
                <a:lnTo>
                  <a:pt x="6741308" y="3939910"/>
                </a:lnTo>
                <a:lnTo>
                  <a:pt x="6449559" y="3542134"/>
                </a:lnTo>
                <a:lnTo>
                  <a:pt x="6729211" y="3214094"/>
                </a:lnTo>
                <a:lnTo>
                  <a:pt x="6439596" y="3214094"/>
                </a:lnTo>
                <a:lnTo>
                  <a:pt x="6207620" y="3508690"/>
                </a:lnTo>
                <a:lnTo>
                  <a:pt x="6203350" y="3508690"/>
                </a:lnTo>
                <a:lnTo>
                  <a:pt x="6203350" y="2838377"/>
                </a:lnTo>
                <a:close/>
                <a:moveTo>
                  <a:pt x="3344883" y="2838377"/>
                </a:moveTo>
                <a:lnTo>
                  <a:pt x="3344883" y="3939910"/>
                </a:lnTo>
                <a:lnTo>
                  <a:pt x="3583976" y="3939910"/>
                </a:lnTo>
                <a:lnTo>
                  <a:pt x="3583976" y="3547827"/>
                </a:lnTo>
                <a:cubicBezTo>
                  <a:pt x="3583976" y="3504183"/>
                  <a:pt x="3595124" y="3467537"/>
                  <a:pt x="3617420" y="3437887"/>
                </a:cubicBezTo>
                <a:cubicBezTo>
                  <a:pt x="3639716" y="3408238"/>
                  <a:pt x="3671738" y="3393413"/>
                  <a:pt x="3713484" y="3393413"/>
                </a:cubicBezTo>
                <a:cubicBezTo>
                  <a:pt x="3734832" y="3393413"/>
                  <a:pt x="3752384" y="3397564"/>
                  <a:pt x="3766141" y="3405866"/>
                </a:cubicBezTo>
                <a:cubicBezTo>
                  <a:pt x="3779899" y="3414168"/>
                  <a:pt x="3790928" y="3425316"/>
                  <a:pt x="3799230" y="3439311"/>
                </a:cubicBezTo>
                <a:cubicBezTo>
                  <a:pt x="3807532" y="3453305"/>
                  <a:pt x="3813106" y="3469553"/>
                  <a:pt x="3815952" y="3488054"/>
                </a:cubicBezTo>
                <a:cubicBezTo>
                  <a:pt x="3818798" y="3506555"/>
                  <a:pt x="3820222" y="3526005"/>
                  <a:pt x="3820222" y="3546404"/>
                </a:cubicBezTo>
                <a:lnTo>
                  <a:pt x="3820222" y="3939910"/>
                </a:lnTo>
                <a:lnTo>
                  <a:pt x="4060737" y="3939910"/>
                </a:lnTo>
                <a:lnTo>
                  <a:pt x="4060737" y="3490900"/>
                </a:lnTo>
                <a:cubicBezTo>
                  <a:pt x="4060737" y="3454847"/>
                  <a:pt x="4056112" y="3418912"/>
                  <a:pt x="4046861" y="3383095"/>
                </a:cubicBezTo>
                <a:cubicBezTo>
                  <a:pt x="4037611" y="3347279"/>
                  <a:pt x="4022549" y="3315495"/>
                  <a:pt x="4001676" y="3287743"/>
                </a:cubicBezTo>
                <a:cubicBezTo>
                  <a:pt x="3980803" y="3259991"/>
                  <a:pt x="3953525" y="3237339"/>
                  <a:pt x="3919843" y="3219787"/>
                </a:cubicBezTo>
                <a:cubicBezTo>
                  <a:pt x="3886162" y="3202234"/>
                  <a:pt x="3844653" y="3193458"/>
                  <a:pt x="3795316" y="3193458"/>
                </a:cubicBezTo>
                <a:cubicBezTo>
                  <a:pt x="3745031" y="3193458"/>
                  <a:pt x="3701862" y="3204962"/>
                  <a:pt x="3665808" y="3227970"/>
                </a:cubicBezTo>
                <a:cubicBezTo>
                  <a:pt x="3629754" y="3250978"/>
                  <a:pt x="3603426" y="3276951"/>
                  <a:pt x="3586822" y="3305888"/>
                </a:cubicBezTo>
                <a:lnTo>
                  <a:pt x="3583976" y="3305888"/>
                </a:lnTo>
                <a:lnTo>
                  <a:pt x="3583976" y="2838377"/>
                </a:lnTo>
                <a:close/>
                <a:moveTo>
                  <a:pt x="0" y="0"/>
                </a:moveTo>
                <a:lnTo>
                  <a:pt x="12192000" y="0"/>
                </a:lnTo>
                <a:lnTo>
                  <a:pt x="12192000" y="6863564"/>
                </a:lnTo>
                <a:lnTo>
                  <a:pt x="0" y="6863564"/>
                </a:lnTo>
                <a:close/>
              </a:path>
            </a:pathLst>
          </a:cu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p>
        </p:txBody>
      </p:sp>
      <p:sp>
        <p:nvSpPr>
          <p:cNvPr id="26" name="CuadroTexto 25">
            <a:extLst>
              <a:ext uri="{FF2B5EF4-FFF2-40B4-BE49-F238E27FC236}">
                <a16:creationId xmlns:a16="http://schemas.microsoft.com/office/drawing/2014/main" id="{79051C0F-3B04-CF96-62C2-B616D39D212E}"/>
              </a:ext>
            </a:extLst>
          </p:cNvPr>
          <p:cNvSpPr txBox="1"/>
          <p:nvPr/>
        </p:nvSpPr>
        <p:spPr>
          <a:xfrm>
            <a:off x="7914575" y="4645667"/>
            <a:ext cx="3518820" cy="584775"/>
          </a:xfrm>
          <a:prstGeom prst="rect">
            <a:avLst/>
          </a:prstGeom>
          <a:noFill/>
        </p:spPr>
        <p:txBody>
          <a:bodyPr wrap="square" rtlCol="0">
            <a:spAutoFit/>
          </a:bodyPr>
          <a:lstStyle/>
          <a:p>
            <a:r>
              <a:rPr lang="es-ES" sz="3200" dirty="0" err="1">
                <a:solidFill>
                  <a:schemeClr val="bg1"/>
                </a:solidFill>
                <a:latin typeface="Avenir Next LT Pro" panose="020B0504020202020204" pitchFamily="34" charset="0"/>
              </a:rPr>
              <a:t>Any</a:t>
            </a:r>
            <a:r>
              <a:rPr lang="es-ES" sz="3200" dirty="0">
                <a:solidFill>
                  <a:schemeClr val="bg1"/>
                </a:solidFill>
                <a:latin typeface="Avenir Next LT Pro" panose="020B0504020202020204" pitchFamily="34" charset="0"/>
              </a:rPr>
              <a:t> </a:t>
            </a:r>
            <a:r>
              <a:rPr lang="es-ES" sz="3200" dirty="0" err="1">
                <a:solidFill>
                  <a:schemeClr val="bg1"/>
                </a:solidFill>
                <a:latin typeface="Avenir Next LT Pro" panose="020B0504020202020204" pitchFamily="34" charset="0"/>
              </a:rPr>
              <a:t>questions</a:t>
            </a:r>
            <a:r>
              <a:rPr lang="es-ES" sz="3200" dirty="0">
                <a:solidFill>
                  <a:schemeClr val="bg1"/>
                </a:solidFill>
                <a:latin typeface="Avenir Next LT Pro" panose="020B0504020202020204" pitchFamily="34" charset="0"/>
              </a:rPr>
              <a:t>?</a:t>
            </a:r>
          </a:p>
        </p:txBody>
      </p:sp>
      <p:sp>
        <p:nvSpPr>
          <p:cNvPr id="5" name="Rectángulo 1">
            <a:extLst>
              <a:ext uri="{FF2B5EF4-FFF2-40B4-BE49-F238E27FC236}">
                <a16:creationId xmlns:a16="http://schemas.microsoft.com/office/drawing/2014/main" id="{9AFAFD6D-9337-1A43-D7BC-DC0C78B30E65}"/>
              </a:ext>
            </a:extLst>
          </p:cNvPr>
          <p:cNvSpPr/>
          <p:nvPr/>
        </p:nvSpPr>
        <p:spPr>
          <a:xfrm rot="1068226" flipH="1">
            <a:off x="4120121" y="-8803550"/>
            <a:ext cx="14687546" cy="7981950"/>
          </a:xfrm>
          <a:custGeom>
            <a:avLst/>
            <a:gdLst>
              <a:gd name="connsiteX0" fmla="*/ 0 w 12192000"/>
              <a:gd name="connsiteY0" fmla="*/ 0 h 4838700"/>
              <a:gd name="connsiteX1" fmla="*/ 12192000 w 12192000"/>
              <a:gd name="connsiteY1" fmla="*/ 0 h 4838700"/>
              <a:gd name="connsiteX2" fmla="*/ 12192000 w 12192000"/>
              <a:gd name="connsiteY2" fmla="*/ 4838700 h 4838700"/>
              <a:gd name="connsiteX3" fmla="*/ 0 w 12192000"/>
              <a:gd name="connsiteY3" fmla="*/ 4838700 h 4838700"/>
              <a:gd name="connsiteX4" fmla="*/ 0 w 12192000"/>
              <a:gd name="connsiteY4" fmla="*/ 0 h 4838700"/>
              <a:gd name="connsiteX0" fmla="*/ 0 w 12192000"/>
              <a:gd name="connsiteY0" fmla="*/ 0 h 4838700"/>
              <a:gd name="connsiteX1" fmla="*/ 12192000 w 12192000"/>
              <a:gd name="connsiteY1" fmla="*/ 0 h 4838700"/>
              <a:gd name="connsiteX2" fmla="*/ 0 w 12192000"/>
              <a:gd name="connsiteY2" fmla="*/ 4838700 h 4838700"/>
              <a:gd name="connsiteX3" fmla="*/ 0 w 12192000"/>
              <a:gd name="connsiteY3" fmla="*/ 0 h 4838700"/>
              <a:gd name="connsiteX0" fmla="*/ 0 w 12192000"/>
              <a:gd name="connsiteY0" fmla="*/ 0 h 4838737"/>
              <a:gd name="connsiteX1" fmla="*/ 12192000 w 12192000"/>
              <a:gd name="connsiteY1" fmla="*/ 0 h 4838737"/>
              <a:gd name="connsiteX2" fmla="*/ 0 w 12192000"/>
              <a:gd name="connsiteY2" fmla="*/ 4838700 h 4838737"/>
              <a:gd name="connsiteX3" fmla="*/ 0 w 12192000"/>
              <a:gd name="connsiteY3" fmla="*/ 0 h 4838737"/>
              <a:gd name="connsiteX0" fmla="*/ 0 w 12192000"/>
              <a:gd name="connsiteY0" fmla="*/ 0 h 4839606"/>
              <a:gd name="connsiteX1" fmla="*/ 12192000 w 12192000"/>
              <a:gd name="connsiteY1" fmla="*/ 0 h 4839606"/>
              <a:gd name="connsiteX2" fmla="*/ 0 w 12192000"/>
              <a:gd name="connsiteY2" fmla="*/ 4838700 h 4839606"/>
              <a:gd name="connsiteX3" fmla="*/ 0 w 12192000"/>
              <a:gd name="connsiteY3" fmla="*/ 0 h 4839606"/>
              <a:gd name="connsiteX0" fmla="*/ 0 w 12192000"/>
              <a:gd name="connsiteY0" fmla="*/ 0 h 4839872"/>
              <a:gd name="connsiteX1" fmla="*/ 12192000 w 12192000"/>
              <a:gd name="connsiteY1" fmla="*/ 0 h 4839872"/>
              <a:gd name="connsiteX2" fmla="*/ 0 w 12192000"/>
              <a:gd name="connsiteY2" fmla="*/ 4838700 h 4839872"/>
              <a:gd name="connsiteX3" fmla="*/ 0 w 12192000"/>
              <a:gd name="connsiteY3" fmla="*/ 0 h 4839872"/>
              <a:gd name="connsiteX0" fmla="*/ 0 w 12192000"/>
              <a:gd name="connsiteY0" fmla="*/ 0 h 5266975"/>
              <a:gd name="connsiteX1" fmla="*/ 12192000 w 12192000"/>
              <a:gd name="connsiteY1" fmla="*/ 0 h 5266975"/>
              <a:gd name="connsiteX2" fmla="*/ 0 w 12192000"/>
              <a:gd name="connsiteY2" fmla="*/ 4838700 h 5266975"/>
              <a:gd name="connsiteX3" fmla="*/ 0 w 12192000"/>
              <a:gd name="connsiteY3" fmla="*/ 0 h 5266975"/>
              <a:gd name="connsiteX0" fmla="*/ 0 w 12192000"/>
              <a:gd name="connsiteY0" fmla="*/ 0 h 5262576"/>
              <a:gd name="connsiteX1" fmla="*/ 12192000 w 12192000"/>
              <a:gd name="connsiteY1" fmla="*/ 0 h 5262576"/>
              <a:gd name="connsiteX2" fmla="*/ 0 w 12192000"/>
              <a:gd name="connsiteY2" fmla="*/ 4838700 h 5262576"/>
              <a:gd name="connsiteX3" fmla="*/ 0 w 12192000"/>
              <a:gd name="connsiteY3" fmla="*/ 0 h 5262576"/>
              <a:gd name="connsiteX0" fmla="*/ 0 w 12192000"/>
              <a:gd name="connsiteY0" fmla="*/ 0 h 5452451"/>
              <a:gd name="connsiteX1" fmla="*/ 12192000 w 12192000"/>
              <a:gd name="connsiteY1" fmla="*/ 0 h 5452451"/>
              <a:gd name="connsiteX2" fmla="*/ 0 w 12192000"/>
              <a:gd name="connsiteY2" fmla="*/ 4838700 h 5452451"/>
              <a:gd name="connsiteX3" fmla="*/ 0 w 12192000"/>
              <a:gd name="connsiteY3" fmla="*/ 0 h 5452451"/>
              <a:gd name="connsiteX0" fmla="*/ 0 w 12192000"/>
              <a:gd name="connsiteY0" fmla="*/ 0 h 5738400"/>
              <a:gd name="connsiteX1" fmla="*/ 12192000 w 12192000"/>
              <a:gd name="connsiteY1" fmla="*/ 0 h 5738400"/>
              <a:gd name="connsiteX2" fmla="*/ 0 w 12192000"/>
              <a:gd name="connsiteY2" fmla="*/ 4838700 h 5738400"/>
              <a:gd name="connsiteX3" fmla="*/ 0 w 12192000"/>
              <a:gd name="connsiteY3" fmla="*/ 0 h 5738400"/>
              <a:gd name="connsiteX0" fmla="*/ 0 w 12192000"/>
              <a:gd name="connsiteY0" fmla="*/ 0 h 6306379"/>
              <a:gd name="connsiteX1" fmla="*/ 12192000 w 12192000"/>
              <a:gd name="connsiteY1" fmla="*/ 0 h 6306379"/>
              <a:gd name="connsiteX2" fmla="*/ 0 w 12192000"/>
              <a:gd name="connsiteY2" fmla="*/ 4838700 h 6306379"/>
              <a:gd name="connsiteX3" fmla="*/ 0 w 12192000"/>
              <a:gd name="connsiteY3" fmla="*/ 0 h 6306379"/>
            </a:gdLst>
            <a:ahLst/>
            <a:cxnLst>
              <a:cxn ang="0">
                <a:pos x="connsiteX0" y="connsiteY0"/>
              </a:cxn>
              <a:cxn ang="0">
                <a:pos x="connsiteX1" y="connsiteY1"/>
              </a:cxn>
              <a:cxn ang="0">
                <a:pos x="connsiteX2" y="connsiteY2"/>
              </a:cxn>
              <a:cxn ang="0">
                <a:pos x="connsiteX3" y="connsiteY3"/>
              </a:cxn>
            </a:cxnLst>
            <a:rect l="l" t="t" r="r" b="b"/>
            <a:pathLst>
              <a:path w="12192000" h="6306379">
                <a:moveTo>
                  <a:pt x="0" y="0"/>
                </a:moveTo>
                <a:lnTo>
                  <a:pt x="12192000" y="0"/>
                </a:lnTo>
                <a:cubicBezTo>
                  <a:pt x="5232400" y="2374900"/>
                  <a:pt x="6817607" y="9305028"/>
                  <a:pt x="0" y="4838700"/>
                </a:cubicBezTo>
                <a:lnTo>
                  <a:pt x="0" y="0"/>
                </a:lnTo>
                <a:close/>
              </a:path>
            </a:pathLst>
          </a:custGeom>
          <a:solidFill>
            <a:schemeClr val="bg1">
              <a:lumMod val="65000"/>
            </a:schemeClr>
          </a:solidFill>
          <a:ln>
            <a:noFill/>
          </a:ln>
          <a:effectLst>
            <a:outerShdw blurRad="889000" dist="38100" dir="8100000" sx="103000" sy="103000" algn="tr" rotWithShape="0">
              <a:prstClr val="black">
                <a:alpha val="34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lumMod val="85000"/>
                  <a:lumOff val="15000"/>
                </a:schemeClr>
              </a:solidFill>
            </a:endParaRPr>
          </a:p>
        </p:txBody>
      </p:sp>
    </p:spTree>
    <p:extLst>
      <p:ext uri="{BB962C8B-B14F-4D97-AF65-F5344CB8AC3E}">
        <p14:creationId xmlns:p14="http://schemas.microsoft.com/office/powerpoint/2010/main" val="19375860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43" name="Imagen 1042" descr="Imagen que contiene exterior, pasto, montaña, estacionado&#10;&#10;Descripción generada automáticamente">
            <a:extLst>
              <a:ext uri="{FF2B5EF4-FFF2-40B4-BE49-F238E27FC236}">
                <a16:creationId xmlns:a16="http://schemas.microsoft.com/office/drawing/2014/main" id="{335B58FB-A95C-F8E1-F4DF-2DA0ABA02CD0}"/>
              </a:ext>
            </a:extLst>
          </p:cNvPr>
          <p:cNvPicPr>
            <a:picLocks noChangeAspect="1"/>
          </p:cNvPicPr>
          <p:nvPr/>
        </p:nvPicPr>
        <p:blipFill rotWithShape="1">
          <a:blip r:embed="rId4">
            <a:alphaModFix amt="80000"/>
            <a:extLst>
              <a:ext uri="{BEBA8EAE-BF5A-486C-A8C5-ECC9F3942E4B}">
                <a14:imgProps xmlns:a14="http://schemas.microsoft.com/office/drawing/2010/main">
                  <a14:imgLayer r:embed="rId5">
                    <a14:imgEffect>
                      <a14:sharpenSoften amount="-10000"/>
                    </a14:imgEffect>
                    <a14:imgEffect>
                      <a14:brightnessContrast bright="-10000" contrast="11000"/>
                    </a14:imgEffect>
                  </a14:imgLayer>
                </a14:imgProps>
              </a:ext>
              <a:ext uri="{28A0092B-C50C-407E-A947-70E740481C1C}">
                <a14:useLocalDpi xmlns:a14="http://schemas.microsoft.com/office/drawing/2010/main" val="0"/>
              </a:ext>
            </a:extLst>
          </a:blip>
          <a:srcRect r="53834"/>
          <a:stretch/>
        </p:blipFill>
        <p:spPr>
          <a:xfrm>
            <a:off x="-2333" y="0"/>
            <a:ext cx="4221427" cy="6858000"/>
          </a:xfrm>
          <a:prstGeom prst="rect">
            <a:avLst/>
          </a:prstGeom>
        </p:spPr>
      </p:pic>
      <p:sp>
        <p:nvSpPr>
          <p:cNvPr id="14" name="Rectángulo 13">
            <a:extLst>
              <a:ext uri="{FF2B5EF4-FFF2-40B4-BE49-F238E27FC236}">
                <a16:creationId xmlns:a16="http://schemas.microsoft.com/office/drawing/2014/main" id="{EA2C5E27-4E04-F7A8-27B3-BFD577D24A27}"/>
              </a:ext>
            </a:extLst>
          </p:cNvPr>
          <p:cNvSpPr>
            <a:spLocks/>
          </p:cNvSpPr>
          <p:nvPr/>
        </p:nvSpPr>
        <p:spPr>
          <a:xfrm>
            <a:off x="4191000" y="0"/>
            <a:ext cx="8001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5547619" y="391373"/>
            <a:ext cx="3322633" cy="577460"/>
          </a:xfrm>
        </p:spPr>
        <p:txBody>
          <a:bodyPr>
            <a:normAutofit fontScale="90000"/>
          </a:bodyPr>
          <a:lstStyle/>
          <a:p>
            <a:r>
              <a:rPr lang="es-ES" b="1" dirty="0">
                <a:solidFill>
                  <a:schemeClr val="bg1"/>
                </a:solidFill>
                <a:latin typeface="Avenir Next LT Pro" panose="020B0504020202020204" pitchFamily="34" charset="0"/>
              </a:rPr>
              <a:t>Applications</a:t>
            </a:r>
            <a:endParaRPr lang="es-ES" sz="4000" b="1" dirty="0">
              <a:solidFill>
                <a:schemeClr val="bg1"/>
              </a:solidFill>
              <a:latin typeface="Avenir Next LT Pro" panose="020B0504020202020204" pitchFamily="34" charset="0"/>
            </a:endParaRPr>
          </a:p>
        </p:txBody>
      </p:sp>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5547619" y="1044248"/>
            <a:ext cx="33226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áfico 10" descr="Herramientas con relleno sólido">
            <a:extLst>
              <a:ext uri="{FF2B5EF4-FFF2-40B4-BE49-F238E27FC236}">
                <a16:creationId xmlns:a16="http://schemas.microsoft.com/office/drawing/2014/main" id="{71B7C8CD-FE51-DEED-9FC8-7A4227B7D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5392" y="243570"/>
            <a:ext cx="914400" cy="914400"/>
          </a:xfrm>
          <a:prstGeom prst="rect">
            <a:avLst/>
          </a:prstGeom>
        </p:spPr>
      </p:pic>
      <p:grpSp>
        <p:nvGrpSpPr>
          <p:cNvPr id="1039" name="Grupo 1038">
            <a:extLst>
              <a:ext uri="{FF2B5EF4-FFF2-40B4-BE49-F238E27FC236}">
                <a16:creationId xmlns:a16="http://schemas.microsoft.com/office/drawing/2014/main" id="{8C70EAD6-5F21-9408-E693-8E95EA9F62B1}"/>
              </a:ext>
            </a:extLst>
          </p:cNvPr>
          <p:cNvGrpSpPr>
            <a:grpSpLocks noChangeAspect="1"/>
          </p:cNvGrpSpPr>
          <p:nvPr/>
        </p:nvGrpSpPr>
        <p:grpSpPr>
          <a:xfrm>
            <a:off x="4465392" y="2449560"/>
            <a:ext cx="1620000" cy="1620000"/>
            <a:chOff x="4104172" y="2619702"/>
            <a:chExt cx="1197202" cy="1197202"/>
          </a:xfrm>
        </p:grpSpPr>
        <p:sp>
          <p:nvSpPr>
            <p:cNvPr id="41" name="Elipse 40">
              <a:extLst>
                <a:ext uri="{FF2B5EF4-FFF2-40B4-BE49-F238E27FC236}">
                  <a16:creationId xmlns:a16="http://schemas.microsoft.com/office/drawing/2014/main" id="{9390C0C8-E3F5-1AB1-D41C-389DD4782CC9}"/>
                </a:ext>
              </a:extLst>
            </p:cNvPr>
            <p:cNvSpPr>
              <a:spLocks/>
            </p:cNvSpPr>
            <p:nvPr/>
          </p:nvSpPr>
          <p:spPr>
            <a:xfrm>
              <a:off x="4104172"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2" name="Gráfico 51" descr="Giroteodolito con relleno sólido">
              <a:extLst>
                <a:ext uri="{FF2B5EF4-FFF2-40B4-BE49-F238E27FC236}">
                  <a16:creationId xmlns:a16="http://schemas.microsoft.com/office/drawing/2014/main" id="{DEDB7638-FDEA-405E-A2F9-CF604D2A1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5573" y="2775538"/>
              <a:ext cx="914400" cy="914400"/>
            </a:xfrm>
            <a:prstGeom prst="rect">
              <a:avLst/>
            </a:prstGeom>
          </p:spPr>
        </p:pic>
      </p:grpSp>
      <p:grpSp>
        <p:nvGrpSpPr>
          <p:cNvPr id="1040" name="Grupo 1039">
            <a:extLst>
              <a:ext uri="{FF2B5EF4-FFF2-40B4-BE49-F238E27FC236}">
                <a16:creationId xmlns:a16="http://schemas.microsoft.com/office/drawing/2014/main" id="{C95E530A-83F1-B2EF-C6B7-FD7778479500}"/>
              </a:ext>
            </a:extLst>
          </p:cNvPr>
          <p:cNvGrpSpPr>
            <a:grpSpLocks/>
          </p:cNvGrpSpPr>
          <p:nvPr/>
        </p:nvGrpSpPr>
        <p:grpSpPr>
          <a:xfrm>
            <a:off x="6602291" y="2632402"/>
            <a:ext cx="1197202" cy="1197202"/>
            <a:chOff x="6052860" y="2619702"/>
            <a:chExt cx="1197202" cy="1197202"/>
          </a:xfrm>
        </p:grpSpPr>
        <p:sp>
          <p:nvSpPr>
            <p:cNvPr id="45" name="Elipse 44">
              <a:extLst>
                <a:ext uri="{FF2B5EF4-FFF2-40B4-BE49-F238E27FC236}">
                  <a16:creationId xmlns:a16="http://schemas.microsoft.com/office/drawing/2014/main" id="{A340D785-5084-884C-0C4B-5022140C439C}"/>
                </a:ext>
              </a:extLst>
            </p:cNvPr>
            <p:cNvSpPr>
              <a:spLocks/>
            </p:cNvSpPr>
            <p:nvPr/>
          </p:nvSpPr>
          <p:spPr>
            <a:xfrm>
              <a:off x="6052860"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descr="Mapa con marcador con relleno sólido">
              <a:extLst>
                <a:ext uri="{FF2B5EF4-FFF2-40B4-BE49-F238E27FC236}">
                  <a16:creationId xmlns:a16="http://schemas.microsoft.com/office/drawing/2014/main" id="{4F5A1520-8206-4468-271C-11CCBDE81E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5886" y="2882728"/>
              <a:ext cx="671150" cy="671150"/>
            </a:xfrm>
            <a:prstGeom prst="rect">
              <a:avLst/>
            </a:prstGeom>
          </p:spPr>
        </p:pic>
      </p:grpSp>
      <p:grpSp>
        <p:nvGrpSpPr>
          <p:cNvPr id="1042" name="Grupo 1041">
            <a:extLst>
              <a:ext uri="{FF2B5EF4-FFF2-40B4-BE49-F238E27FC236}">
                <a16:creationId xmlns:a16="http://schemas.microsoft.com/office/drawing/2014/main" id="{2BD8A3B1-D319-C11B-B1E0-0951CE517A7D}"/>
              </a:ext>
            </a:extLst>
          </p:cNvPr>
          <p:cNvGrpSpPr>
            <a:grpSpLocks/>
          </p:cNvGrpSpPr>
          <p:nvPr/>
        </p:nvGrpSpPr>
        <p:grpSpPr>
          <a:xfrm>
            <a:off x="10499666" y="2632402"/>
            <a:ext cx="1197202" cy="1197202"/>
            <a:chOff x="9950235" y="2619702"/>
            <a:chExt cx="1197202" cy="1197202"/>
          </a:xfrm>
        </p:grpSpPr>
        <p:sp>
          <p:nvSpPr>
            <p:cNvPr id="51" name="Elipse 50">
              <a:extLst>
                <a:ext uri="{FF2B5EF4-FFF2-40B4-BE49-F238E27FC236}">
                  <a16:creationId xmlns:a16="http://schemas.microsoft.com/office/drawing/2014/main" id="{CEE0B87E-7B3A-C813-D062-CB93BC0655D8}"/>
                </a:ext>
              </a:extLst>
            </p:cNvPr>
            <p:cNvSpPr>
              <a:spLocks/>
            </p:cNvSpPr>
            <p:nvPr/>
          </p:nvSpPr>
          <p:spPr>
            <a:xfrm>
              <a:off x="9950235"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Gráfico 57" descr="Robot con relleno sólido">
              <a:extLst>
                <a:ext uri="{FF2B5EF4-FFF2-40B4-BE49-F238E27FC236}">
                  <a16:creationId xmlns:a16="http://schemas.microsoft.com/office/drawing/2014/main" id="{2A7C0F92-11BA-E4FA-11BC-E3740A7A5D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19880" y="2789347"/>
              <a:ext cx="857913" cy="857913"/>
            </a:xfrm>
            <a:prstGeom prst="rect">
              <a:avLst/>
            </a:prstGeom>
          </p:spPr>
        </p:pic>
      </p:grpSp>
      <p:grpSp>
        <p:nvGrpSpPr>
          <p:cNvPr id="1041" name="Grupo 1040">
            <a:extLst>
              <a:ext uri="{FF2B5EF4-FFF2-40B4-BE49-F238E27FC236}">
                <a16:creationId xmlns:a16="http://schemas.microsoft.com/office/drawing/2014/main" id="{11839D91-435E-53BE-15D2-DA936D5DB494}"/>
              </a:ext>
            </a:extLst>
          </p:cNvPr>
          <p:cNvGrpSpPr>
            <a:grpSpLocks/>
          </p:cNvGrpSpPr>
          <p:nvPr/>
        </p:nvGrpSpPr>
        <p:grpSpPr>
          <a:xfrm>
            <a:off x="8550979" y="2632402"/>
            <a:ext cx="1197202" cy="1197202"/>
            <a:chOff x="8001548" y="2619702"/>
            <a:chExt cx="1197202" cy="1197202"/>
          </a:xfrm>
        </p:grpSpPr>
        <p:sp>
          <p:nvSpPr>
            <p:cNvPr id="49" name="Elipse 48">
              <a:extLst>
                <a:ext uri="{FF2B5EF4-FFF2-40B4-BE49-F238E27FC236}">
                  <a16:creationId xmlns:a16="http://schemas.microsoft.com/office/drawing/2014/main" id="{13F54214-AD54-A1E3-82FB-6D5AC7560B5A}"/>
                </a:ext>
              </a:extLst>
            </p:cNvPr>
            <p:cNvSpPr>
              <a:spLocks/>
            </p:cNvSpPr>
            <p:nvPr/>
          </p:nvSpPr>
          <p:spPr>
            <a:xfrm>
              <a:off x="8001548"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Gráfico 56" descr="Imágenes con relleno sólido">
              <a:extLst>
                <a:ext uri="{FF2B5EF4-FFF2-40B4-BE49-F238E27FC236}">
                  <a16:creationId xmlns:a16="http://schemas.microsoft.com/office/drawing/2014/main" id="{1B3690DF-6681-9D50-9D61-EBA3EB0EEB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257" y="2909411"/>
              <a:ext cx="617785" cy="617785"/>
            </a:xfrm>
            <a:prstGeom prst="rect">
              <a:avLst/>
            </a:prstGeom>
          </p:spPr>
        </p:pic>
      </p:grpSp>
      <p:sp>
        <p:nvSpPr>
          <p:cNvPr id="61" name="CuadroTexto 60">
            <a:extLst>
              <a:ext uri="{FF2B5EF4-FFF2-40B4-BE49-F238E27FC236}">
                <a16:creationId xmlns:a16="http://schemas.microsoft.com/office/drawing/2014/main" id="{B7712C74-C5FF-BF12-3694-B36D10815E80}"/>
              </a:ext>
            </a:extLst>
          </p:cNvPr>
          <p:cNvSpPr txBox="1">
            <a:spLocks/>
          </p:cNvSpPr>
          <p:nvPr/>
        </p:nvSpPr>
        <p:spPr>
          <a:xfrm>
            <a:off x="4482120" y="3940285"/>
            <a:ext cx="1586541" cy="1015663"/>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sz="2400" b="1" dirty="0" err="1">
                <a:solidFill>
                  <a:schemeClr val="bg1"/>
                </a:solidFill>
                <a:latin typeface="Avenir Next LT Pro" panose="020B0504020202020204" pitchFamily="34" charset="0"/>
              </a:rPr>
              <a:t>Geodesy</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6" name="CuadroTexto 1035">
            <a:extLst>
              <a:ext uri="{FF2B5EF4-FFF2-40B4-BE49-F238E27FC236}">
                <a16:creationId xmlns:a16="http://schemas.microsoft.com/office/drawing/2014/main" id="{54679541-BE71-D838-CB7B-E3EF1007182C}"/>
              </a:ext>
            </a:extLst>
          </p:cNvPr>
          <p:cNvSpPr txBox="1">
            <a:spLocks/>
          </p:cNvSpPr>
          <p:nvPr/>
        </p:nvSpPr>
        <p:spPr>
          <a:xfrm>
            <a:off x="6489563" y="3814774"/>
            <a:ext cx="1422658"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Navigation</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7" name="CuadroTexto 1036">
            <a:extLst>
              <a:ext uri="{FF2B5EF4-FFF2-40B4-BE49-F238E27FC236}">
                <a16:creationId xmlns:a16="http://schemas.microsoft.com/office/drawing/2014/main" id="{B86485B7-8C58-DA4B-B29B-34956C8B0065}"/>
              </a:ext>
            </a:extLst>
          </p:cNvPr>
          <p:cNvSpPr txBox="1">
            <a:spLocks/>
          </p:cNvSpPr>
          <p:nvPr/>
        </p:nvSpPr>
        <p:spPr>
          <a:xfrm>
            <a:off x="8352181"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Computer</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Graphics</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8" name="CuadroTexto 1037">
            <a:extLst>
              <a:ext uri="{FF2B5EF4-FFF2-40B4-BE49-F238E27FC236}">
                <a16:creationId xmlns:a16="http://schemas.microsoft.com/office/drawing/2014/main" id="{14E2E8BD-C272-16F4-1B65-A9CB3D88D34E}"/>
              </a:ext>
            </a:extLst>
          </p:cNvPr>
          <p:cNvSpPr txBox="1">
            <a:spLocks/>
          </p:cNvSpPr>
          <p:nvPr/>
        </p:nvSpPr>
        <p:spPr>
          <a:xfrm>
            <a:off x="10304996"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a:solidFill>
                  <a:schemeClr val="bg1"/>
                </a:solidFill>
                <a:latin typeface="Avenir Next LT Pro" panose="020B0504020202020204" pitchFamily="34" charset="0"/>
              </a:rPr>
              <a:t>Robot </a:t>
            </a:r>
            <a:r>
              <a:rPr lang="es-ES" b="1" dirty="0" err="1">
                <a:solidFill>
                  <a:schemeClr val="bg1"/>
                </a:solidFill>
                <a:latin typeface="Avenir Next LT Pro" panose="020B0504020202020204" pitchFamily="34" charset="0"/>
              </a:rPr>
              <a:t>Path</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Planning</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pic>
        <p:nvPicPr>
          <p:cNvPr id="4" name="Imagen 3">
            <a:extLst>
              <a:ext uri="{FF2B5EF4-FFF2-40B4-BE49-F238E27FC236}">
                <a16:creationId xmlns:a16="http://schemas.microsoft.com/office/drawing/2014/main" id="{D8C66582-7FB3-E8CB-17C7-AE1DF2F2EC03}"/>
              </a:ext>
            </a:extLst>
          </p:cNvPr>
          <p:cNvPicPr>
            <a:picLocks noChangeAspect="1"/>
          </p:cNvPicPr>
          <p:nvPr/>
        </p:nvPicPr>
        <p:blipFill rotWithShape="1">
          <a:blip r:embed="rId16">
            <a:alphaModFix amt="80000"/>
            <a:extLst>
              <a:ext uri="{BEBA8EAE-BF5A-486C-A8C5-ECC9F3942E4B}">
                <a14:imgProps xmlns:a14="http://schemas.microsoft.com/office/drawing/2010/main">
                  <a14:imgLayer r:embed="rId17">
                    <a14:imgEffect>
                      <a14:sharpenSoften amount="-10000"/>
                    </a14:imgEffect>
                    <a14:imgEffect>
                      <a14:brightnessContrast bright="-10000" contrast="11000"/>
                    </a14:imgEffect>
                  </a14:imgLayer>
                </a14:imgProps>
              </a:ext>
            </a:extLst>
          </a:blip>
          <a:srcRect l="35445" r="22435"/>
          <a:stretch/>
        </p:blipFill>
        <p:spPr>
          <a:xfrm>
            <a:off x="-4226788" y="1"/>
            <a:ext cx="4198742" cy="6858000"/>
          </a:xfrm>
          <a:prstGeom prst="rect">
            <a:avLst/>
          </a:prstGeom>
        </p:spPr>
      </p:pic>
    </p:spTree>
    <p:extLst>
      <p:ext uri="{BB962C8B-B14F-4D97-AF65-F5344CB8AC3E}">
        <p14:creationId xmlns:p14="http://schemas.microsoft.com/office/powerpoint/2010/main" val="180237770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2C5E27-4E04-F7A8-27B3-BFD577D24A27}"/>
              </a:ext>
            </a:extLst>
          </p:cNvPr>
          <p:cNvSpPr>
            <a:spLocks/>
          </p:cNvSpPr>
          <p:nvPr/>
        </p:nvSpPr>
        <p:spPr>
          <a:xfrm>
            <a:off x="4191000" y="0"/>
            <a:ext cx="8001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5547619" y="391373"/>
            <a:ext cx="3322633" cy="577460"/>
          </a:xfrm>
        </p:spPr>
        <p:txBody>
          <a:bodyPr>
            <a:normAutofit fontScale="90000"/>
          </a:bodyPr>
          <a:lstStyle/>
          <a:p>
            <a:r>
              <a:rPr lang="es-ES" b="1" dirty="0">
                <a:solidFill>
                  <a:schemeClr val="bg1"/>
                </a:solidFill>
                <a:latin typeface="Avenir Next LT Pro" panose="020B0504020202020204" pitchFamily="34" charset="0"/>
              </a:rPr>
              <a:t>Applications</a:t>
            </a:r>
            <a:endParaRPr lang="es-ES" sz="4000" b="1" dirty="0">
              <a:solidFill>
                <a:schemeClr val="bg1"/>
              </a:solidFill>
              <a:latin typeface="Avenir Next LT Pro" panose="020B0504020202020204" pitchFamily="34" charset="0"/>
            </a:endParaRPr>
          </a:p>
        </p:txBody>
      </p:sp>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5547619" y="1044248"/>
            <a:ext cx="33226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áfico 10" descr="Herramientas con relleno sólido">
            <a:extLst>
              <a:ext uri="{FF2B5EF4-FFF2-40B4-BE49-F238E27FC236}">
                <a16:creationId xmlns:a16="http://schemas.microsoft.com/office/drawing/2014/main" id="{71B7C8CD-FE51-DEED-9FC8-7A4227B7D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5392" y="243570"/>
            <a:ext cx="914400" cy="914400"/>
          </a:xfrm>
          <a:prstGeom prst="rect">
            <a:avLst/>
          </a:prstGeom>
        </p:spPr>
      </p:pic>
      <p:grpSp>
        <p:nvGrpSpPr>
          <p:cNvPr id="1039" name="Grupo 1038">
            <a:extLst>
              <a:ext uri="{FF2B5EF4-FFF2-40B4-BE49-F238E27FC236}">
                <a16:creationId xmlns:a16="http://schemas.microsoft.com/office/drawing/2014/main" id="{8C70EAD6-5F21-9408-E693-8E95EA9F62B1}"/>
              </a:ext>
            </a:extLst>
          </p:cNvPr>
          <p:cNvGrpSpPr>
            <a:grpSpLocks/>
          </p:cNvGrpSpPr>
          <p:nvPr/>
        </p:nvGrpSpPr>
        <p:grpSpPr>
          <a:xfrm>
            <a:off x="4641931" y="2632402"/>
            <a:ext cx="1197202" cy="1197202"/>
            <a:chOff x="4104172" y="2619702"/>
            <a:chExt cx="1197202" cy="1197202"/>
          </a:xfrm>
        </p:grpSpPr>
        <p:sp>
          <p:nvSpPr>
            <p:cNvPr id="41" name="Elipse 40">
              <a:extLst>
                <a:ext uri="{FF2B5EF4-FFF2-40B4-BE49-F238E27FC236}">
                  <a16:creationId xmlns:a16="http://schemas.microsoft.com/office/drawing/2014/main" id="{9390C0C8-E3F5-1AB1-D41C-389DD4782CC9}"/>
                </a:ext>
              </a:extLst>
            </p:cNvPr>
            <p:cNvSpPr>
              <a:spLocks/>
            </p:cNvSpPr>
            <p:nvPr/>
          </p:nvSpPr>
          <p:spPr>
            <a:xfrm>
              <a:off x="4104172"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Gráfico 51" descr="Giroteodolito con relleno sólido">
              <a:extLst>
                <a:ext uri="{FF2B5EF4-FFF2-40B4-BE49-F238E27FC236}">
                  <a16:creationId xmlns:a16="http://schemas.microsoft.com/office/drawing/2014/main" id="{DEDB7638-FDEA-405E-A2F9-CF604D2A15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5573" y="2775538"/>
              <a:ext cx="914400" cy="914400"/>
            </a:xfrm>
            <a:prstGeom prst="rect">
              <a:avLst/>
            </a:prstGeom>
          </p:spPr>
        </p:pic>
      </p:grpSp>
      <p:grpSp>
        <p:nvGrpSpPr>
          <p:cNvPr id="1040" name="Grupo 1039">
            <a:extLst>
              <a:ext uri="{FF2B5EF4-FFF2-40B4-BE49-F238E27FC236}">
                <a16:creationId xmlns:a16="http://schemas.microsoft.com/office/drawing/2014/main" id="{C95E530A-83F1-B2EF-C6B7-FD7778479500}"/>
              </a:ext>
            </a:extLst>
          </p:cNvPr>
          <p:cNvGrpSpPr>
            <a:grpSpLocks noChangeAspect="1"/>
          </p:cNvGrpSpPr>
          <p:nvPr/>
        </p:nvGrpSpPr>
        <p:grpSpPr>
          <a:xfrm>
            <a:off x="6385056" y="2435438"/>
            <a:ext cx="1620000" cy="1620000"/>
            <a:chOff x="6052860" y="2619702"/>
            <a:chExt cx="1197202" cy="1197202"/>
          </a:xfrm>
        </p:grpSpPr>
        <p:sp>
          <p:nvSpPr>
            <p:cNvPr id="45" name="Elipse 44">
              <a:extLst>
                <a:ext uri="{FF2B5EF4-FFF2-40B4-BE49-F238E27FC236}">
                  <a16:creationId xmlns:a16="http://schemas.microsoft.com/office/drawing/2014/main" id="{A340D785-5084-884C-0C4B-5022140C439C}"/>
                </a:ext>
              </a:extLst>
            </p:cNvPr>
            <p:cNvSpPr>
              <a:spLocks/>
            </p:cNvSpPr>
            <p:nvPr/>
          </p:nvSpPr>
          <p:spPr>
            <a:xfrm>
              <a:off x="6052860"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descr="Mapa con marcador con relleno sólido">
              <a:extLst>
                <a:ext uri="{FF2B5EF4-FFF2-40B4-BE49-F238E27FC236}">
                  <a16:creationId xmlns:a16="http://schemas.microsoft.com/office/drawing/2014/main" id="{4F5A1520-8206-4468-271C-11CCBDE81E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5886" y="2882728"/>
              <a:ext cx="671150" cy="671150"/>
            </a:xfrm>
            <a:prstGeom prst="rect">
              <a:avLst/>
            </a:prstGeom>
          </p:spPr>
        </p:pic>
      </p:grpSp>
      <p:grpSp>
        <p:nvGrpSpPr>
          <p:cNvPr id="1042" name="Grupo 1041">
            <a:extLst>
              <a:ext uri="{FF2B5EF4-FFF2-40B4-BE49-F238E27FC236}">
                <a16:creationId xmlns:a16="http://schemas.microsoft.com/office/drawing/2014/main" id="{2BD8A3B1-D319-C11B-B1E0-0951CE517A7D}"/>
              </a:ext>
            </a:extLst>
          </p:cNvPr>
          <p:cNvGrpSpPr>
            <a:grpSpLocks/>
          </p:cNvGrpSpPr>
          <p:nvPr/>
        </p:nvGrpSpPr>
        <p:grpSpPr>
          <a:xfrm>
            <a:off x="10499666" y="2632402"/>
            <a:ext cx="1197202" cy="1197202"/>
            <a:chOff x="9950235" y="2619702"/>
            <a:chExt cx="1197202" cy="1197202"/>
          </a:xfrm>
        </p:grpSpPr>
        <p:sp>
          <p:nvSpPr>
            <p:cNvPr id="51" name="Elipse 50">
              <a:extLst>
                <a:ext uri="{FF2B5EF4-FFF2-40B4-BE49-F238E27FC236}">
                  <a16:creationId xmlns:a16="http://schemas.microsoft.com/office/drawing/2014/main" id="{CEE0B87E-7B3A-C813-D062-CB93BC0655D8}"/>
                </a:ext>
              </a:extLst>
            </p:cNvPr>
            <p:cNvSpPr>
              <a:spLocks/>
            </p:cNvSpPr>
            <p:nvPr/>
          </p:nvSpPr>
          <p:spPr>
            <a:xfrm>
              <a:off x="9950235"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Gráfico 57" descr="Robot con relleno sólido">
              <a:extLst>
                <a:ext uri="{FF2B5EF4-FFF2-40B4-BE49-F238E27FC236}">
                  <a16:creationId xmlns:a16="http://schemas.microsoft.com/office/drawing/2014/main" id="{2A7C0F92-11BA-E4FA-11BC-E3740A7A5D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19880" y="2789347"/>
              <a:ext cx="857913" cy="857913"/>
            </a:xfrm>
            <a:prstGeom prst="rect">
              <a:avLst/>
            </a:prstGeom>
          </p:spPr>
        </p:pic>
      </p:grpSp>
      <p:grpSp>
        <p:nvGrpSpPr>
          <p:cNvPr id="1041" name="Grupo 1040">
            <a:extLst>
              <a:ext uri="{FF2B5EF4-FFF2-40B4-BE49-F238E27FC236}">
                <a16:creationId xmlns:a16="http://schemas.microsoft.com/office/drawing/2014/main" id="{11839D91-435E-53BE-15D2-DA936D5DB494}"/>
              </a:ext>
            </a:extLst>
          </p:cNvPr>
          <p:cNvGrpSpPr>
            <a:grpSpLocks/>
          </p:cNvGrpSpPr>
          <p:nvPr/>
        </p:nvGrpSpPr>
        <p:grpSpPr>
          <a:xfrm>
            <a:off x="8550979" y="2632402"/>
            <a:ext cx="1197202" cy="1197202"/>
            <a:chOff x="8001548" y="2619702"/>
            <a:chExt cx="1197202" cy="1197202"/>
          </a:xfrm>
        </p:grpSpPr>
        <p:sp>
          <p:nvSpPr>
            <p:cNvPr id="49" name="Elipse 48">
              <a:extLst>
                <a:ext uri="{FF2B5EF4-FFF2-40B4-BE49-F238E27FC236}">
                  <a16:creationId xmlns:a16="http://schemas.microsoft.com/office/drawing/2014/main" id="{13F54214-AD54-A1E3-82FB-6D5AC7560B5A}"/>
                </a:ext>
              </a:extLst>
            </p:cNvPr>
            <p:cNvSpPr>
              <a:spLocks/>
            </p:cNvSpPr>
            <p:nvPr/>
          </p:nvSpPr>
          <p:spPr>
            <a:xfrm>
              <a:off x="8001548"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Gráfico 56" descr="Imágenes con relleno sólido">
              <a:extLst>
                <a:ext uri="{FF2B5EF4-FFF2-40B4-BE49-F238E27FC236}">
                  <a16:creationId xmlns:a16="http://schemas.microsoft.com/office/drawing/2014/main" id="{1B3690DF-6681-9D50-9D61-EBA3EB0EEB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91257" y="2909411"/>
              <a:ext cx="617785" cy="617785"/>
            </a:xfrm>
            <a:prstGeom prst="rect">
              <a:avLst/>
            </a:prstGeom>
          </p:spPr>
        </p:pic>
      </p:grpSp>
      <p:sp>
        <p:nvSpPr>
          <p:cNvPr id="61" name="CuadroTexto 60">
            <a:extLst>
              <a:ext uri="{FF2B5EF4-FFF2-40B4-BE49-F238E27FC236}">
                <a16:creationId xmlns:a16="http://schemas.microsoft.com/office/drawing/2014/main" id="{B7712C74-C5FF-BF12-3694-B36D10815E80}"/>
              </a:ext>
            </a:extLst>
          </p:cNvPr>
          <p:cNvSpPr txBox="1">
            <a:spLocks/>
          </p:cNvSpPr>
          <p:nvPr/>
        </p:nvSpPr>
        <p:spPr>
          <a:xfrm>
            <a:off x="4676263" y="3818737"/>
            <a:ext cx="1220334"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Geodesy</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6" name="CuadroTexto 1035">
            <a:extLst>
              <a:ext uri="{FF2B5EF4-FFF2-40B4-BE49-F238E27FC236}">
                <a16:creationId xmlns:a16="http://schemas.microsoft.com/office/drawing/2014/main" id="{54679541-BE71-D838-CB7B-E3EF1007182C}"/>
              </a:ext>
            </a:extLst>
          </p:cNvPr>
          <p:cNvSpPr txBox="1">
            <a:spLocks/>
          </p:cNvSpPr>
          <p:nvPr/>
        </p:nvSpPr>
        <p:spPr>
          <a:xfrm>
            <a:off x="6268051" y="3984229"/>
            <a:ext cx="1881767" cy="1015663"/>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sz="2400" b="1" dirty="0" err="1">
                <a:solidFill>
                  <a:schemeClr val="bg1"/>
                </a:solidFill>
                <a:latin typeface="Avenir Next LT Pro" panose="020B0504020202020204" pitchFamily="34" charset="0"/>
              </a:rPr>
              <a:t>Navigation</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7" name="CuadroTexto 1036">
            <a:extLst>
              <a:ext uri="{FF2B5EF4-FFF2-40B4-BE49-F238E27FC236}">
                <a16:creationId xmlns:a16="http://schemas.microsoft.com/office/drawing/2014/main" id="{B86485B7-8C58-DA4B-B29B-34956C8B0065}"/>
              </a:ext>
            </a:extLst>
          </p:cNvPr>
          <p:cNvSpPr txBox="1">
            <a:spLocks/>
          </p:cNvSpPr>
          <p:nvPr/>
        </p:nvSpPr>
        <p:spPr>
          <a:xfrm>
            <a:off x="8352181"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Computer</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Graphics</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8" name="CuadroTexto 1037">
            <a:extLst>
              <a:ext uri="{FF2B5EF4-FFF2-40B4-BE49-F238E27FC236}">
                <a16:creationId xmlns:a16="http://schemas.microsoft.com/office/drawing/2014/main" id="{14E2E8BD-C272-16F4-1B65-A9CB3D88D34E}"/>
              </a:ext>
            </a:extLst>
          </p:cNvPr>
          <p:cNvSpPr txBox="1">
            <a:spLocks/>
          </p:cNvSpPr>
          <p:nvPr/>
        </p:nvSpPr>
        <p:spPr>
          <a:xfrm>
            <a:off x="10304996"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a:solidFill>
                  <a:schemeClr val="bg1"/>
                </a:solidFill>
                <a:latin typeface="Avenir Next LT Pro" panose="020B0504020202020204" pitchFamily="34" charset="0"/>
              </a:rPr>
              <a:t>Robot </a:t>
            </a:r>
            <a:r>
              <a:rPr lang="es-ES" b="1" dirty="0" err="1">
                <a:solidFill>
                  <a:schemeClr val="bg1"/>
                </a:solidFill>
                <a:latin typeface="Avenir Next LT Pro" panose="020B0504020202020204" pitchFamily="34" charset="0"/>
              </a:rPr>
              <a:t>Path</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Planning</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pic>
        <p:nvPicPr>
          <p:cNvPr id="4" name="Imagen 3">
            <a:extLst>
              <a:ext uri="{FF2B5EF4-FFF2-40B4-BE49-F238E27FC236}">
                <a16:creationId xmlns:a16="http://schemas.microsoft.com/office/drawing/2014/main" id="{D5E82C1E-3196-7460-594B-E5AA8E3053ED}"/>
              </a:ext>
            </a:extLst>
          </p:cNvPr>
          <p:cNvPicPr>
            <a:picLocks noChangeAspect="1"/>
          </p:cNvPicPr>
          <p:nvPr/>
        </p:nvPicPr>
        <p:blipFill rotWithShape="1">
          <a:blip r:embed="rId14">
            <a:alphaModFix amt="80000"/>
            <a:extLst>
              <a:ext uri="{BEBA8EAE-BF5A-486C-A8C5-ECC9F3942E4B}">
                <a14:imgProps xmlns:a14="http://schemas.microsoft.com/office/drawing/2010/main">
                  <a14:imgLayer r:embed="rId15">
                    <a14:imgEffect>
                      <a14:sharpenSoften amount="-10000"/>
                    </a14:imgEffect>
                    <a14:imgEffect>
                      <a14:brightnessContrast bright="-10000" contrast="11000"/>
                    </a14:imgEffect>
                  </a14:imgLayer>
                </a14:imgProps>
              </a:ext>
            </a:extLst>
          </a:blip>
          <a:srcRect l="35445" r="22435"/>
          <a:stretch/>
        </p:blipFill>
        <p:spPr>
          <a:xfrm>
            <a:off x="0" y="0"/>
            <a:ext cx="4198742" cy="6858000"/>
          </a:xfrm>
          <a:prstGeom prst="rect">
            <a:avLst/>
          </a:prstGeom>
        </p:spPr>
      </p:pic>
      <p:pic>
        <p:nvPicPr>
          <p:cNvPr id="5" name="Picture 4" descr="Camera Calibration Boards, Targets and Software by Calib.io – calib.io">
            <a:extLst>
              <a:ext uri="{FF2B5EF4-FFF2-40B4-BE49-F238E27FC236}">
                <a16:creationId xmlns:a16="http://schemas.microsoft.com/office/drawing/2014/main" id="{6C5407B2-A941-8D4B-E423-2E790CBD2DAE}"/>
              </a:ext>
            </a:extLst>
          </p:cNvPr>
          <p:cNvPicPr>
            <a:picLocks noChangeAspect="1" noChangeArrowheads="1"/>
          </p:cNvPicPr>
          <p:nvPr/>
        </p:nvPicPr>
        <p:blipFill rotWithShape="1">
          <a:blip r:embed="rId16">
            <a:alphaModFix amt="80000"/>
            <a:extLst>
              <a:ext uri="{BEBA8EAE-BF5A-486C-A8C5-ECC9F3942E4B}">
                <a14:imgProps xmlns:a14="http://schemas.microsoft.com/office/drawing/2010/main">
                  <a14:imgLayer r:embed="rId17">
                    <a14:imgEffect>
                      <a14:sharpenSoften amount="-10000"/>
                    </a14:imgEffect>
                    <a14:imgEffect>
                      <a14:brightnessContrast bright="-11000" contrast="10000"/>
                    </a14:imgEffect>
                  </a14:imgLayer>
                </a14:imgProps>
              </a:ext>
              <a:ext uri="{28A0092B-C50C-407E-A947-70E740481C1C}">
                <a14:useLocalDpi xmlns:a14="http://schemas.microsoft.com/office/drawing/2010/main" val="0"/>
              </a:ext>
            </a:extLst>
          </a:blip>
          <a:srcRect t="1" b="22493"/>
          <a:stretch/>
        </p:blipFill>
        <p:spPr bwMode="auto">
          <a:xfrm rot="16200000">
            <a:off x="-5544796" y="1338646"/>
            <a:ext cx="6878392" cy="420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168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1028" name="Picture 4" descr="Camera Calibration Boards, Targets and Software by Calib.io – calib.io">
            <a:extLst>
              <a:ext uri="{FF2B5EF4-FFF2-40B4-BE49-F238E27FC236}">
                <a16:creationId xmlns:a16="http://schemas.microsoft.com/office/drawing/2014/main" id="{AC09C9C9-B43B-5559-0363-00F06D939D14}"/>
              </a:ext>
            </a:extLst>
          </p:cNvPr>
          <p:cNvPicPr>
            <a:picLocks noChangeAspect="1" noChangeArrowheads="1"/>
          </p:cNvPicPr>
          <p:nvPr/>
        </p:nvPicPr>
        <p:blipFill rotWithShape="1">
          <a:blip r:embed="rId4">
            <a:alphaModFix amt="80000"/>
            <a:extLst>
              <a:ext uri="{BEBA8EAE-BF5A-486C-A8C5-ECC9F3942E4B}">
                <a14:imgProps xmlns:a14="http://schemas.microsoft.com/office/drawing/2010/main">
                  <a14:imgLayer r:embed="rId5">
                    <a14:imgEffect>
                      <a14:sharpenSoften amount="-10000"/>
                    </a14:imgEffect>
                    <a14:imgEffect>
                      <a14:brightnessContrast bright="-11000" contrast="10000"/>
                    </a14:imgEffect>
                  </a14:imgLayer>
                </a14:imgProps>
              </a:ext>
              <a:ext uri="{28A0092B-C50C-407E-A947-70E740481C1C}">
                <a14:useLocalDpi xmlns:a14="http://schemas.microsoft.com/office/drawing/2010/main" val="0"/>
              </a:ext>
            </a:extLst>
          </a:blip>
          <a:srcRect t="1" b="22493"/>
          <a:stretch/>
        </p:blipFill>
        <p:spPr bwMode="auto">
          <a:xfrm rot="16200000">
            <a:off x="-1338648" y="1338646"/>
            <a:ext cx="6878392" cy="42011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ángulo 13">
            <a:extLst>
              <a:ext uri="{FF2B5EF4-FFF2-40B4-BE49-F238E27FC236}">
                <a16:creationId xmlns:a16="http://schemas.microsoft.com/office/drawing/2014/main" id="{EA2C5E27-4E04-F7A8-27B3-BFD577D24A27}"/>
              </a:ext>
            </a:extLst>
          </p:cNvPr>
          <p:cNvSpPr>
            <a:spLocks/>
          </p:cNvSpPr>
          <p:nvPr/>
        </p:nvSpPr>
        <p:spPr>
          <a:xfrm>
            <a:off x="4191000" y="0"/>
            <a:ext cx="8001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5547619" y="391373"/>
            <a:ext cx="3322633" cy="577460"/>
          </a:xfrm>
        </p:spPr>
        <p:txBody>
          <a:bodyPr>
            <a:normAutofit fontScale="90000"/>
          </a:bodyPr>
          <a:lstStyle/>
          <a:p>
            <a:r>
              <a:rPr lang="es-ES" b="1" dirty="0">
                <a:solidFill>
                  <a:schemeClr val="bg1"/>
                </a:solidFill>
                <a:latin typeface="Avenir Next LT Pro" panose="020B0504020202020204" pitchFamily="34" charset="0"/>
              </a:rPr>
              <a:t>Applications</a:t>
            </a:r>
            <a:endParaRPr lang="es-ES" sz="4000" b="1" dirty="0">
              <a:solidFill>
                <a:schemeClr val="bg1"/>
              </a:solidFill>
              <a:latin typeface="Avenir Next LT Pro" panose="020B0504020202020204" pitchFamily="34" charset="0"/>
            </a:endParaRPr>
          </a:p>
        </p:txBody>
      </p:sp>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5547619" y="1044248"/>
            <a:ext cx="33226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áfico 10" descr="Herramientas con relleno sólido">
            <a:extLst>
              <a:ext uri="{FF2B5EF4-FFF2-40B4-BE49-F238E27FC236}">
                <a16:creationId xmlns:a16="http://schemas.microsoft.com/office/drawing/2014/main" id="{71B7C8CD-FE51-DEED-9FC8-7A4227B7DC7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65392" y="243570"/>
            <a:ext cx="914400" cy="914400"/>
          </a:xfrm>
          <a:prstGeom prst="rect">
            <a:avLst/>
          </a:prstGeom>
        </p:spPr>
      </p:pic>
      <p:grpSp>
        <p:nvGrpSpPr>
          <p:cNvPr id="1039" name="Grupo 1038">
            <a:extLst>
              <a:ext uri="{FF2B5EF4-FFF2-40B4-BE49-F238E27FC236}">
                <a16:creationId xmlns:a16="http://schemas.microsoft.com/office/drawing/2014/main" id="{8C70EAD6-5F21-9408-E693-8E95EA9F62B1}"/>
              </a:ext>
            </a:extLst>
          </p:cNvPr>
          <p:cNvGrpSpPr>
            <a:grpSpLocks/>
          </p:cNvGrpSpPr>
          <p:nvPr/>
        </p:nvGrpSpPr>
        <p:grpSpPr>
          <a:xfrm>
            <a:off x="4641931" y="2632402"/>
            <a:ext cx="1197202" cy="1197202"/>
            <a:chOff x="4104172" y="2619702"/>
            <a:chExt cx="1197202" cy="1197202"/>
          </a:xfrm>
        </p:grpSpPr>
        <p:sp>
          <p:nvSpPr>
            <p:cNvPr id="41" name="Elipse 40">
              <a:extLst>
                <a:ext uri="{FF2B5EF4-FFF2-40B4-BE49-F238E27FC236}">
                  <a16:creationId xmlns:a16="http://schemas.microsoft.com/office/drawing/2014/main" id="{9390C0C8-E3F5-1AB1-D41C-389DD4782CC9}"/>
                </a:ext>
              </a:extLst>
            </p:cNvPr>
            <p:cNvSpPr>
              <a:spLocks/>
            </p:cNvSpPr>
            <p:nvPr/>
          </p:nvSpPr>
          <p:spPr>
            <a:xfrm>
              <a:off x="4104172"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Gráfico 51" descr="Giroteodolito con relleno sólido">
              <a:extLst>
                <a:ext uri="{FF2B5EF4-FFF2-40B4-BE49-F238E27FC236}">
                  <a16:creationId xmlns:a16="http://schemas.microsoft.com/office/drawing/2014/main" id="{DEDB7638-FDEA-405E-A2F9-CF604D2A15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245573" y="2775538"/>
              <a:ext cx="914400" cy="914400"/>
            </a:xfrm>
            <a:prstGeom prst="rect">
              <a:avLst/>
            </a:prstGeom>
          </p:spPr>
        </p:pic>
      </p:grpSp>
      <p:grpSp>
        <p:nvGrpSpPr>
          <p:cNvPr id="1040" name="Grupo 1039">
            <a:extLst>
              <a:ext uri="{FF2B5EF4-FFF2-40B4-BE49-F238E27FC236}">
                <a16:creationId xmlns:a16="http://schemas.microsoft.com/office/drawing/2014/main" id="{C95E530A-83F1-B2EF-C6B7-FD7778479500}"/>
              </a:ext>
            </a:extLst>
          </p:cNvPr>
          <p:cNvGrpSpPr>
            <a:grpSpLocks/>
          </p:cNvGrpSpPr>
          <p:nvPr/>
        </p:nvGrpSpPr>
        <p:grpSpPr>
          <a:xfrm>
            <a:off x="6602291" y="2632402"/>
            <a:ext cx="1197202" cy="1197202"/>
            <a:chOff x="6052860" y="2619702"/>
            <a:chExt cx="1197202" cy="1197202"/>
          </a:xfrm>
        </p:grpSpPr>
        <p:sp>
          <p:nvSpPr>
            <p:cNvPr id="45" name="Elipse 44">
              <a:extLst>
                <a:ext uri="{FF2B5EF4-FFF2-40B4-BE49-F238E27FC236}">
                  <a16:creationId xmlns:a16="http://schemas.microsoft.com/office/drawing/2014/main" id="{A340D785-5084-884C-0C4B-5022140C439C}"/>
                </a:ext>
              </a:extLst>
            </p:cNvPr>
            <p:cNvSpPr>
              <a:spLocks/>
            </p:cNvSpPr>
            <p:nvPr/>
          </p:nvSpPr>
          <p:spPr>
            <a:xfrm>
              <a:off x="6052860"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descr="Mapa con marcador con relleno sólido">
              <a:extLst>
                <a:ext uri="{FF2B5EF4-FFF2-40B4-BE49-F238E27FC236}">
                  <a16:creationId xmlns:a16="http://schemas.microsoft.com/office/drawing/2014/main" id="{4F5A1520-8206-4468-271C-11CCBDE81E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315886" y="2882728"/>
              <a:ext cx="671150" cy="671150"/>
            </a:xfrm>
            <a:prstGeom prst="rect">
              <a:avLst/>
            </a:prstGeom>
          </p:spPr>
        </p:pic>
      </p:grpSp>
      <p:grpSp>
        <p:nvGrpSpPr>
          <p:cNvPr id="1042" name="Grupo 1041">
            <a:extLst>
              <a:ext uri="{FF2B5EF4-FFF2-40B4-BE49-F238E27FC236}">
                <a16:creationId xmlns:a16="http://schemas.microsoft.com/office/drawing/2014/main" id="{2BD8A3B1-D319-C11B-B1E0-0951CE517A7D}"/>
              </a:ext>
            </a:extLst>
          </p:cNvPr>
          <p:cNvGrpSpPr>
            <a:grpSpLocks/>
          </p:cNvGrpSpPr>
          <p:nvPr/>
        </p:nvGrpSpPr>
        <p:grpSpPr>
          <a:xfrm>
            <a:off x="10499666" y="2632402"/>
            <a:ext cx="1197202" cy="1197202"/>
            <a:chOff x="9950235" y="2619702"/>
            <a:chExt cx="1197202" cy="1197202"/>
          </a:xfrm>
        </p:grpSpPr>
        <p:sp>
          <p:nvSpPr>
            <p:cNvPr id="51" name="Elipse 50">
              <a:extLst>
                <a:ext uri="{FF2B5EF4-FFF2-40B4-BE49-F238E27FC236}">
                  <a16:creationId xmlns:a16="http://schemas.microsoft.com/office/drawing/2014/main" id="{CEE0B87E-7B3A-C813-D062-CB93BC0655D8}"/>
                </a:ext>
              </a:extLst>
            </p:cNvPr>
            <p:cNvSpPr>
              <a:spLocks/>
            </p:cNvSpPr>
            <p:nvPr/>
          </p:nvSpPr>
          <p:spPr>
            <a:xfrm>
              <a:off x="9950235"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8" name="Gráfico 57" descr="Robot con relleno sólido">
              <a:extLst>
                <a:ext uri="{FF2B5EF4-FFF2-40B4-BE49-F238E27FC236}">
                  <a16:creationId xmlns:a16="http://schemas.microsoft.com/office/drawing/2014/main" id="{2A7C0F92-11BA-E4FA-11BC-E3740A7A5D5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0119880" y="2789347"/>
              <a:ext cx="857913" cy="857913"/>
            </a:xfrm>
            <a:prstGeom prst="rect">
              <a:avLst/>
            </a:prstGeom>
          </p:spPr>
        </p:pic>
      </p:grpSp>
      <p:grpSp>
        <p:nvGrpSpPr>
          <p:cNvPr id="1041" name="Grupo 1040">
            <a:extLst>
              <a:ext uri="{FF2B5EF4-FFF2-40B4-BE49-F238E27FC236}">
                <a16:creationId xmlns:a16="http://schemas.microsoft.com/office/drawing/2014/main" id="{11839D91-435E-53BE-15D2-DA936D5DB494}"/>
              </a:ext>
            </a:extLst>
          </p:cNvPr>
          <p:cNvGrpSpPr>
            <a:grpSpLocks noChangeAspect="1"/>
          </p:cNvGrpSpPr>
          <p:nvPr/>
        </p:nvGrpSpPr>
        <p:grpSpPr>
          <a:xfrm>
            <a:off x="8360437" y="2435438"/>
            <a:ext cx="1620000" cy="1620000"/>
            <a:chOff x="8001548" y="2619702"/>
            <a:chExt cx="1197202" cy="1197202"/>
          </a:xfrm>
        </p:grpSpPr>
        <p:sp>
          <p:nvSpPr>
            <p:cNvPr id="49" name="Elipse 48">
              <a:extLst>
                <a:ext uri="{FF2B5EF4-FFF2-40B4-BE49-F238E27FC236}">
                  <a16:creationId xmlns:a16="http://schemas.microsoft.com/office/drawing/2014/main" id="{13F54214-AD54-A1E3-82FB-6D5AC7560B5A}"/>
                </a:ext>
              </a:extLst>
            </p:cNvPr>
            <p:cNvSpPr>
              <a:spLocks/>
            </p:cNvSpPr>
            <p:nvPr/>
          </p:nvSpPr>
          <p:spPr>
            <a:xfrm>
              <a:off x="8001548"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Gráfico 56" descr="Imágenes con relleno sólido">
              <a:extLst>
                <a:ext uri="{FF2B5EF4-FFF2-40B4-BE49-F238E27FC236}">
                  <a16:creationId xmlns:a16="http://schemas.microsoft.com/office/drawing/2014/main" id="{1B3690DF-6681-9D50-9D61-EBA3EB0EEB1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291257" y="2909411"/>
              <a:ext cx="617785" cy="617785"/>
            </a:xfrm>
            <a:prstGeom prst="rect">
              <a:avLst/>
            </a:prstGeom>
          </p:spPr>
        </p:pic>
      </p:grpSp>
      <p:sp>
        <p:nvSpPr>
          <p:cNvPr id="61" name="CuadroTexto 60">
            <a:extLst>
              <a:ext uri="{FF2B5EF4-FFF2-40B4-BE49-F238E27FC236}">
                <a16:creationId xmlns:a16="http://schemas.microsoft.com/office/drawing/2014/main" id="{B7712C74-C5FF-BF12-3694-B36D10815E80}"/>
              </a:ext>
            </a:extLst>
          </p:cNvPr>
          <p:cNvSpPr txBox="1">
            <a:spLocks/>
          </p:cNvSpPr>
          <p:nvPr/>
        </p:nvSpPr>
        <p:spPr>
          <a:xfrm>
            <a:off x="4676263" y="3818737"/>
            <a:ext cx="1220334"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Geodesy</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6" name="CuadroTexto 1035">
            <a:extLst>
              <a:ext uri="{FF2B5EF4-FFF2-40B4-BE49-F238E27FC236}">
                <a16:creationId xmlns:a16="http://schemas.microsoft.com/office/drawing/2014/main" id="{54679541-BE71-D838-CB7B-E3EF1007182C}"/>
              </a:ext>
            </a:extLst>
          </p:cNvPr>
          <p:cNvSpPr txBox="1">
            <a:spLocks/>
          </p:cNvSpPr>
          <p:nvPr/>
        </p:nvSpPr>
        <p:spPr>
          <a:xfrm>
            <a:off x="6489563" y="3814774"/>
            <a:ext cx="1422658"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Navigation</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7" name="CuadroTexto 1036">
            <a:extLst>
              <a:ext uri="{FF2B5EF4-FFF2-40B4-BE49-F238E27FC236}">
                <a16:creationId xmlns:a16="http://schemas.microsoft.com/office/drawing/2014/main" id="{B86485B7-8C58-DA4B-B29B-34956C8B0065}"/>
              </a:ext>
            </a:extLst>
          </p:cNvPr>
          <p:cNvSpPr txBox="1">
            <a:spLocks/>
          </p:cNvSpPr>
          <p:nvPr/>
        </p:nvSpPr>
        <p:spPr>
          <a:xfrm>
            <a:off x="8302727" y="3846478"/>
            <a:ext cx="1735419" cy="1384995"/>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sz="2400" b="1" dirty="0" err="1">
                <a:solidFill>
                  <a:schemeClr val="bg1"/>
                </a:solidFill>
                <a:latin typeface="Avenir Next LT Pro" panose="020B0504020202020204" pitchFamily="34" charset="0"/>
              </a:rPr>
              <a:t>Computer</a:t>
            </a:r>
            <a:endParaRPr lang="es-ES" sz="2400" b="1" dirty="0">
              <a:solidFill>
                <a:schemeClr val="bg1"/>
              </a:solidFill>
              <a:latin typeface="Avenir Next LT Pro" panose="020B0504020202020204" pitchFamily="34" charset="0"/>
            </a:endParaRPr>
          </a:p>
          <a:p>
            <a:pPr algn="ctr"/>
            <a:r>
              <a:rPr lang="es-ES" sz="2400" b="1" dirty="0" err="1">
                <a:solidFill>
                  <a:schemeClr val="bg1"/>
                </a:solidFill>
                <a:latin typeface="Avenir Next LT Pro" panose="020B0504020202020204" pitchFamily="34" charset="0"/>
              </a:rPr>
              <a:t>Graphics</a:t>
            </a:r>
            <a:endParaRPr lang="es-ES" sz="2400"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8" name="CuadroTexto 1037">
            <a:extLst>
              <a:ext uri="{FF2B5EF4-FFF2-40B4-BE49-F238E27FC236}">
                <a16:creationId xmlns:a16="http://schemas.microsoft.com/office/drawing/2014/main" id="{14E2E8BD-C272-16F4-1B65-A9CB3D88D34E}"/>
              </a:ext>
            </a:extLst>
          </p:cNvPr>
          <p:cNvSpPr txBox="1">
            <a:spLocks/>
          </p:cNvSpPr>
          <p:nvPr/>
        </p:nvSpPr>
        <p:spPr>
          <a:xfrm>
            <a:off x="10304996"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a:solidFill>
                  <a:schemeClr val="bg1"/>
                </a:solidFill>
                <a:latin typeface="Avenir Next LT Pro" panose="020B0504020202020204" pitchFamily="34" charset="0"/>
              </a:rPr>
              <a:t>Robot </a:t>
            </a:r>
            <a:r>
              <a:rPr lang="es-ES" b="1" dirty="0" err="1">
                <a:solidFill>
                  <a:schemeClr val="bg1"/>
                </a:solidFill>
                <a:latin typeface="Avenir Next LT Pro" panose="020B0504020202020204" pitchFamily="34" charset="0"/>
              </a:rPr>
              <a:t>Path</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Planning</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grpSp>
        <p:nvGrpSpPr>
          <p:cNvPr id="4" name="Grupo 3">
            <a:extLst>
              <a:ext uri="{FF2B5EF4-FFF2-40B4-BE49-F238E27FC236}">
                <a16:creationId xmlns:a16="http://schemas.microsoft.com/office/drawing/2014/main" id="{7A28F82C-F6BB-88D3-DED7-FF639AEC155E}"/>
              </a:ext>
            </a:extLst>
          </p:cNvPr>
          <p:cNvGrpSpPr/>
          <p:nvPr/>
        </p:nvGrpSpPr>
        <p:grpSpPr>
          <a:xfrm>
            <a:off x="-4296089" y="-4"/>
            <a:ext cx="4225385" cy="6858004"/>
            <a:chOff x="-23413" y="-3"/>
            <a:chExt cx="4225385" cy="6858004"/>
          </a:xfrm>
        </p:grpSpPr>
        <p:sp>
          <p:nvSpPr>
            <p:cNvPr id="5" name="Rectángulo 4">
              <a:extLst>
                <a:ext uri="{FF2B5EF4-FFF2-40B4-BE49-F238E27FC236}">
                  <a16:creationId xmlns:a16="http://schemas.microsoft.com/office/drawing/2014/main" id="{5F161D4C-CBE8-09D2-9AF1-0E6F1E7AB805}"/>
                </a:ext>
              </a:extLst>
            </p:cNvPr>
            <p:cNvSpPr/>
            <p:nvPr/>
          </p:nvSpPr>
          <p:spPr>
            <a:xfrm rot="16200000">
              <a:off x="-1339722" y="1316306"/>
              <a:ext cx="6858004" cy="4225385"/>
            </a:xfrm>
            <a:prstGeom prst="rect">
              <a:avLst/>
            </a:prstGeom>
            <a:pattFill prst="lgGrid">
              <a:fgClr>
                <a:srgbClr val="F0F3F2"/>
              </a:fgClr>
              <a:bgClr>
                <a:schemeClr val="bg1">
                  <a:lumMod val="85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45476A86-180B-96C1-93CE-433DEC345EB7}"/>
                </a:ext>
              </a:extLst>
            </p:cNvPr>
            <p:cNvSpPr/>
            <p:nvPr/>
          </p:nvSpPr>
          <p:spPr>
            <a:xfrm rot="16200000">
              <a:off x="1129828" y="4407781"/>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Rectángulo 6">
              <a:extLst>
                <a:ext uri="{FF2B5EF4-FFF2-40B4-BE49-F238E27FC236}">
                  <a16:creationId xmlns:a16="http://schemas.microsoft.com/office/drawing/2014/main" id="{BA79CE65-8A5A-0E47-F6ED-C63F0185B677}"/>
                </a:ext>
              </a:extLst>
            </p:cNvPr>
            <p:cNvSpPr/>
            <p:nvPr/>
          </p:nvSpPr>
          <p:spPr>
            <a:xfrm>
              <a:off x="2955793" y="2819427"/>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37D491B1-88C9-6D7A-865B-F6F429337AE7}"/>
                </a:ext>
              </a:extLst>
            </p:cNvPr>
            <p:cNvSpPr/>
            <p:nvPr/>
          </p:nvSpPr>
          <p:spPr>
            <a:xfrm rot="16200000">
              <a:off x="1910774" y="1165072"/>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Rectángulo 8">
              <a:extLst>
                <a:ext uri="{FF2B5EF4-FFF2-40B4-BE49-F238E27FC236}">
                  <a16:creationId xmlns:a16="http://schemas.microsoft.com/office/drawing/2014/main" id="{03550B37-186A-7718-CBC4-9BE80A06316D}"/>
                </a:ext>
              </a:extLst>
            </p:cNvPr>
            <p:cNvSpPr/>
            <p:nvPr/>
          </p:nvSpPr>
          <p:spPr>
            <a:xfrm>
              <a:off x="185318" y="2828105"/>
              <a:ext cx="765623" cy="579455"/>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0" name="Conector recto 9">
              <a:extLst>
                <a:ext uri="{FF2B5EF4-FFF2-40B4-BE49-F238E27FC236}">
                  <a16:creationId xmlns:a16="http://schemas.microsoft.com/office/drawing/2014/main" id="{506E0B93-931D-91CB-6C19-DD8631844DD4}"/>
                </a:ext>
              </a:extLst>
            </p:cNvPr>
            <p:cNvCxnSpPr>
              <a:stCxn id="33" idx="0"/>
            </p:cNvCxnSpPr>
            <p:nvPr/>
          </p:nvCxnSpPr>
          <p:spPr>
            <a:xfrm>
              <a:off x="446213" y="5920548"/>
              <a:ext cx="2849902" cy="14123"/>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2" name="Grupo 11">
              <a:extLst>
                <a:ext uri="{FF2B5EF4-FFF2-40B4-BE49-F238E27FC236}">
                  <a16:creationId xmlns:a16="http://schemas.microsoft.com/office/drawing/2014/main" id="{A10A7AF8-22EB-2F7D-210A-D9DDDE36D6CA}"/>
                </a:ext>
              </a:extLst>
            </p:cNvPr>
            <p:cNvGrpSpPr/>
            <p:nvPr/>
          </p:nvGrpSpPr>
          <p:grpSpPr>
            <a:xfrm rot="16200000" flipH="1">
              <a:off x="348037" y="5742342"/>
              <a:ext cx="356413" cy="356413"/>
              <a:chOff x="2466195" y="1407834"/>
              <a:chExt cx="863232" cy="863232"/>
            </a:xfrm>
            <a:solidFill>
              <a:schemeClr val="accent6"/>
            </a:solidFill>
          </p:grpSpPr>
          <p:sp>
            <p:nvSpPr>
              <p:cNvPr id="32" name="Elipse 31">
                <a:extLst>
                  <a:ext uri="{FF2B5EF4-FFF2-40B4-BE49-F238E27FC236}">
                    <a16:creationId xmlns:a16="http://schemas.microsoft.com/office/drawing/2014/main" id="{7546C098-8406-5F39-FBAE-CE8C5394874A}"/>
                  </a:ext>
                </a:extLst>
              </p:cNvPr>
              <p:cNvSpPr/>
              <p:nvPr/>
            </p:nvSpPr>
            <p:spPr>
              <a:xfrm>
                <a:off x="2466195" y="1407834"/>
                <a:ext cx="863232" cy="863232"/>
              </a:xfrm>
              <a:prstGeom prst="ellipse">
                <a:avLst/>
              </a:prstGeom>
              <a:grp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33" name="Gráfico 32" descr="bolas de harvey 100% con relleno sólido">
                <a:extLst>
                  <a:ext uri="{FF2B5EF4-FFF2-40B4-BE49-F238E27FC236}">
                    <a16:creationId xmlns:a16="http://schemas.microsoft.com/office/drawing/2014/main" id="{F9832977-3E7D-EC28-5FBC-6F818C5B6122}"/>
                  </a:ext>
                </a:extLst>
              </p:cNvPr>
              <p:cNvPicPr>
                <a:picLocks noChangeAspect="1"/>
              </p:cNvPicPr>
              <p:nvPr/>
            </p:nvPicPr>
            <p:blipFill>
              <a:blip r:embed="rId16">
                <a:alphaModFix amt="0"/>
                <a:extLst>
                  <a:ext uri="{96DAC541-7B7A-43D3-8B79-37D633B846F1}">
                    <asvg:svgBlip xmlns:asvg="http://schemas.microsoft.com/office/drawing/2016/SVG/main" r:embed="rId17"/>
                  </a:ext>
                </a:extLst>
              </a:blip>
              <a:stretch>
                <a:fillRect/>
              </a:stretch>
            </p:blipFill>
            <p:spPr>
              <a:xfrm>
                <a:off x="2703978" y="1645617"/>
                <a:ext cx="387665" cy="387665"/>
              </a:xfrm>
              <a:prstGeom prst="rect">
                <a:avLst/>
              </a:prstGeom>
            </p:spPr>
          </p:pic>
        </p:grpSp>
        <p:cxnSp>
          <p:nvCxnSpPr>
            <p:cNvPr id="13" name="Conector recto 12">
              <a:extLst>
                <a:ext uri="{FF2B5EF4-FFF2-40B4-BE49-F238E27FC236}">
                  <a16:creationId xmlns:a16="http://schemas.microsoft.com/office/drawing/2014/main" id="{9765B823-76AD-913A-88B0-461D7066BC25}"/>
                </a:ext>
              </a:extLst>
            </p:cNvPr>
            <p:cNvCxnSpPr>
              <a:cxnSpLocks/>
            </p:cNvCxnSpPr>
            <p:nvPr/>
          </p:nvCxnSpPr>
          <p:spPr>
            <a:xfrm>
              <a:off x="739140" y="358140"/>
              <a:ext cx="2496809" cy="5546666"/>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5" name="Conector recto 14">
              <a:extLst>
                <a:ext uri="{FF2B5EF4-FFF2-40B4-BE49-F238E27FC236}">
                  <a16:creationId xmlns:a16="http://schemas.microsoft.com/office/drawing/2014/main" id="{DD4094F1-CAE4-5D65-03E8-066CF597C1B4}"/>
                </a:ext>
              </a:extLst>
            </p:cNvPr>
            <p:cNvCxnSpPr>
              <a:cxnSpLocks/>
            </p:cNvCxnSpPr>
            <p:nvPr/>
          </p:nvCxnSpPr>
          <p:spPr>
            <a:xfrm flipH="1">
              <a:off x="3268980" y="838200"/>
              <a:ext cx="129540" cy="5006340"/>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6" name="Grupo 15">
              <a:extLst>
                <a:ext uri="{FF2B5EF4-FFF2-40B4-BE49-F238E27FC236}">
                  <a16:creationId xmlns:a16="http://schemas.microsoft.com/office/drawing/2014/main" id="{BA40C4EF-EC55-A0E3-CCFC-DE712ABBAE64}"/>
                </a:ext>
              </a:extLst>
            </p:cNvPr>
            <p:cNvGrpSpPr/>
            <p:nvPr/>
          </p:nvGrpSpPr>
          <p:grpSpPr>
            <a:xfrm rot="14603153">
              <a:off x="2789790" y="5476176"/>
              <a:ext cx="1023351" cy="800701"/>
              <a:chOff x="5486400" y="3764281"/>
              <a:chExt cx="603760" cy="442960"/>
            </a:xfrm>
          </p:grpSpPr>
          <p:sp>
            <p:nvSpPr>
              <p:cNvPr id="27" name="Rectángulo: esquinas redondeadas 26">
                <a:extLst>
                  <a:ext uri="{FF2B5EF4-FFF2-40B4-BE49-F238E27FC236}">
                    <a16:creationId xmlns:a16="http://schemas.microsoft.com/office/drawing/2014/main" id="{FCE77A96-1E7D-BD8B-E9C4-48DC53AA3848}"/>
                  </a:ext>
                </a:extLst>
              </p:cNvPr>
              <p:cNvSpPr/>
              <p:nvPr/>
            </p:nvSpPr>
            <p:spPr>
              <a:xfrm>
                <a:off x="5486400" y="3810000"/>
                <a:ext cx="603760" cy="355458"/>
              </a:xfrm>
              <a:prstGeom prst="roundRect">
                <a:avLst/>
              </a:prstGeom>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31385733-5D51-1CB7-0BC2-413EDC089F76}"/>
                  </a:ext>
                </a:extLst>
              </p:cNvPr>
              <p:cNvSpPr/>
              <p:nvPr/>
            </p:nvSpPr>
            <p:spPr>
              <a:xfrm>
                <a:off x="5536406" y="3765813"/>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Rectángulo 28">
                <a:extLst>
                  <a:ext uri="{FF2B5EF4-FFF2-40B4-BE49-F238E27FC236}">
                    <a16:creationId xmlns:a16="http://schemas.microsoft.com/office/drawing/2014/main" id="{1BCD3218-6906-903C-03C9-E589515B100D}"/>
                  </a:ext>
                </a:extLst>
              </p:cNvPr>
              <p:cNvSpPr/>
              <p:nvPr/>
            </p:nvSpPr>
            <p:spPr>
              <a:xfrm>
                <a:off x="5857875" y="3764281"/>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Rectángulo 29">
                <a:extLst>
                  <a:ext uri="{FF2B5EF4-FFF2-40B4-BE49-F238E27FC236}">
                    <a16:creationId xmlns:a16="http://schemas.microsoft.com/office/drawing/2014/main" id="{0387B4DA-4A18-4FA7-C24E-83FF3828B3F6}"/>
                  </a:ext>
                </a:extLst>
              </p:cNvPr>
              <p:cNvSpPr/>
              <p:nvPr/>
            </p:nvSpPr>
            <p:spPr>
              <a:xfrm>
                <a:off x="5533599" y="4161522"/>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30">
                <a:extLst>
                  <a:ext uri="{FF2B5EF4-FFF2-40B4-BE49-F238E27FC236}">
                    <a16:creationId xmlns:a16="http://schemas.microsoft.com/office/drawing/2014/main" id="{D1F66F39-1FA4-E911-D657-A6108B34202E}"/>
                  </a:ext>
                </a:extLst>
              </p:cNvPr>
              <p:cNvSpPr/>
              <p:nvPr/>
            </p:nvSpPr>
            <p:spPr>
              <a:xfrm>
                <a:off x="5855068" y="4159990"/>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7" name="Grupo 16">
              <a:extLst>
                <a:ext uri="{FF2B5EF4-FFF2-40B4-BE49-F238E27FC236}">
                  <a16:creationId xmlns:a16="http://schemas.microsoft.com/office/drawing/2014/main" id="{13DEDA58-CAFE-D646-067D-FB991E00A041}"/>
                </a:ext>
              </a:extLst>
            </p:cNvPr>
            <p:cNvGrpSpPr/>
            <p:nvPr/>
          </p:nvGrpSpPr>
          <p:grpSpPr>
            <a:xfrm rot="16200000" flipH="1">
              <a:off x="3197939" y="655318"/>
              <a:ext cx="356413" cy="356413"/>
              <a:chOff x="2466195" y="1407834"/>
              <a:chExt cx="863232" cy="863232"/>
            </a:xfrm>
            <a:solidFill>
              <a:schemeClr val="accent6"/>
            </a:solidFill>
          </p:grpSpPr>
          <p:sp>
            <p:nvSpPr>
              <p:cNvPr id="24" name="Elipse 23">
                <a:extLst>
                  <a:ext uri="{FF2B5EF4-FFF2-40B4-BE49-F238E27FC236}">
                    <a16:creationId xmlns:a16="http://schemas.microsoft.com/office/drawing/2014/main" id="{922C4CD5-B13F-609B-A6D8-8431A7BF16B6}"/>
                  </a:ext>
                </a:extLst>
              </p:cNvPr>
              <p:cNvSpPr/>
              <p:nvPr/>
            </p:nvSpPr>
            <p:spPr>
              <a:xfrm>
                <a:off x="2466195" y="1407834"/>
                <a:ext cx="863232" cy="863232"/>
              </a:xfrm>
              <a:prstGeom prst="ellipse">
                <a:avLst/>
              </a:prstGeom>
              <a:grp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26" name="Gráfico 25" descr="bolas de harvey 100% con relleno sólido">
                <a:extLst>
                  <a:ext uri="{FF2B5EF4-FFF2-40B4-BE49-F238E27FC236}">
                    <a16:creationId xmlns:a16="http://schemas.microsoft.com/office/drawing/2014/main" id="{F92195DF-47A0-09B1-A006-B3BCE62A6DE8}"/>
                  </a:ext>
                </a:extLst>
              </p:cNvPr>
              <p:cNvPicPr>
                <a:picLocks noChangeAspect="1"/>
              </p:cNvPicPr>
              <p:nvPr/>
            </p:nvPicPr>
            <p:blipFill>
              <a:blip r:embed="rId16">
                <a:alphaModFix amt="0"/>
                <a:extLst>
                  <a:ext uri="{96DAC541-7B7A-43D3-8B79-37D633B846F1}">
                    <asvg:svgBlip xmlns:asvg="http://schemas.microsoft.com/office/drawing/2016/SVG/main" r:embed="rId17"/>
                  </a:ext>
                </a:extLst>
              </a:blip>
              <a:stretch>
                <a:fillRect/>
              </a:stretch>
            </p:blipFill>
            <p:spPr>
              <a:xfrm>
                <a:off x="2703978" y="1645617"/>
                <a:ext cx="387665" cy="387665"/>
              </a:xfrm>
              <a:prstGeom prst="rect">
                <a:avLst/>
              </a:prstGeom>
            </p:spPr>
          </p:pic>
        </p:grpSp>
        <p:grpSp>
          <p:nvGrpSpPr>
            <p:cNvPr id="18" name="Grupo 17">
              <a:extLst>
                <a:ext uri="{FF2B5EF4-FFF2-40B4-BE49-F238E27FC236}">
                  <a16:creationId xmlns:a16="http://schemas.microsoft.com/office/drawing/2014/main" id="{BFCC16C5-E509-7D3A-FDB3-E8AAE6536E3F}"/>
                </a:ext>
              </a:extLst>
            </p:cNvPr>
            <p:cNvGrpSpPr/>
            <p:nvPr/>
          </p:nvGrpSpPr>
          <p:grpSpPr>
            <a:xfrm rot="16200000" flipH="1">
              <a:off x="568129" y="161995"/>
              <a:ext cx="356413" cy="356413"/>
              <a:chOff x="2466195" y="1407834"/>
              <a:chExt cx="863232" cy="863232"/>
            </a:xfrm>
            <a:solidFill>
              <a:schemeClr val="accent6"/>
            </a:solidFill>
          </p:grpSpPr>
          <p:sp>
            <p:nvSpPr>
              <p:cNvPr id="22" name="Elipse 21">
                <a:extLst>
                  <a:ext uri="{FF2B5EF4-FFF2-40B4-BE49-F238E27FC236}">
                    <a16:creationId xmlns:a16="http://schemas.microsoft.com/office/drawing/2014/main" id="{8D7899D9-03C6-63CB-CD58-1DD1D17719F6}"/>
                  </a:ext>
                </a:extLst>
              </p:cNvPr>
              <p:cNvSpPr/>
              <p:nvPr/>
            </p:nvSpPr>
            <p:spPr>
              <a:xfrm>
                <a:off x="2466195" y="1407834"/>
                <a:ext cx="863232" cy="863232"/>
              </a:xfrm>
              <a:prstGeom prst="ellipse">
                <a:avLst/>
              </a:prstGeom>
              <a:grp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23" name="Gráfico 22" descr="bolas de harvey 100% con relleno sólido">
                <a:extLst>
                  <a:ext uri="{FF2B5EF4-FFF2-40B4-BE49-F238E27FC236}">
                    <a16:creationId xmlns:a16="http://schemas.microsoft.com/office/drawing/2014/main" id="{EDAA70B9-7E2C-93C9-A1A1-2BC687A7929F}"/>
                  </a:ext>
                </a:extLst>
              </p:cNvPr>
              <p:cNvPicPr>
                <a:picLocks noChangeAspect="1"/>
              </p:cNvPicPr>
              <p:nvPr/>
            </p:nvPicPr>
            <p:blipFill>
              <a:blip r:embed="rId16">
                <a:alphaModFix amt="0"/>
                <a:extLst>
                  <a:ext uri="{96DAC541-7B7A-43D3-8B79-37D633B846F1}">
                    <asvg:svgBlip xmlns:asvg="http://schemas.microsoft.com/office/drawing/2016/SVG/main" r:embed="rId17"/>
                  </a:ext>
                </a:extLst>
              </a:blip>
              <a:stretch>
                <a:fillRect/>
              </a:stretch>
            </p:blipFill>
            <p:spPr>
              <a:xfrm>
                <a:off x="2703978" y="1645617"/>
                <a:ext cx="387665" cy="387665"/>
              </a:xfrm>
              <a:prstGeom prst="rect">
                <a:avLst/>
              </a:prstGeom>
            </p:spPr>
          </p:pic>
        </p:grpSp>
        <p:grpSp>
          <p:nvGrpSpPr>
            <p:cNvPr id="19" name="Grupo 18">
              <a:extLst>
                <a:ext uri="{FF2B5EF4-FFF2-40B4-BE49-F238E27FC236}">
                  <a16:creationId xmlns:a16="http://schemas.microsoft.com/office/drawing/2014/main" id="{C03CB653-A5A8-C579-8843-0350CE32B1B2}"/>
                </a:ext>
              </a:extLst>
            </p:cNvPr>
            <p:cNvGrpSpPr/>
            <p:nvPr/>
          </p:nvGrpSpPr>
          <p:grpSpPr>
            <a:xfrm rot="16200000" flipH="1">
              <a:off x="3098903" y="5646869"/>
              <a:ext cx="356413" cy="356413"/>
              <a:chOff x="2466195" y="1407834"/>
              <a:chExt cx="863232" cy="863232"/>
            </a:xfrm>
            <a:solidFill>
              <a:schemeClr val="bg2">
                <a:lumMod val="25000"/>
              </a:schemeClr>
            </a:solidFill>
          </p:grpSpPr>
          <p:sp>
            <p:nvSpPr>
              <p:cNvPr id="20" name="Elipse 19">
                <a:extLst>
                  <a:ext uri="{FF2B5EF4-FFF2-40B4-BE49-F238E27FC236}">
                    <a16:creationId xmlns:a16="http://schemas.microsoft.com/office/drawing/2014/main" id="{5E8C01F7-D248-2478-7CE3-63DA9620A7D3}"/>
                  </a:ext>
                </a:extLst>
              </p:cNvPr>
              <p:cNvSpPr/>
              <p:nvPr/>
            </p:nvSpPr>
            <p:spPr>
              <a:xfrm>
                <a:off x="2466195" y="1407834"/>
                <a:ext cx="863232" cy="863232"/>
              </a:xfrm>
              <a:prstGeom prst="ellipse">
                <a:avLst/>
              </a:prstGeom>
              <a:grp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21" name="Gráfico 20" descr="bolas de harvey 100% con relleno sólido">
                <a:extLst>
                  <a:ext uri="{FF2B5EF4-FFF2-40B4-BE49-F238E27FC236}">
                    <a16:creationId xmlns:a16="http://schemas.microsoft.com/office/drawing/2014/main" id="{746CB250-69F8-D8EF-7064-CBEDA01DE728}"/>
                  </a:ext>
                </a:extLst>
              </p:cNvPr>
              <p:cNvPicPr>
                <a:picLocks noChangeAspect="1"/>
              </p:cNvPicPr>
              <p:nvPr/>
            </p:nvPicPr>
            <p:blipFill>
              <a:blip r:embed="rId18">
                <a:alphaModFix amt="0"/>
                <a:extLst>
                  <a:ext uri="{96DAC541-7B7A-43D3-8B79-37D633B846F1}">
                    <asvg:svgBlip xmlns:asvg="http://schemas.microsoft.com/office/drawing/2016/SVG/main" r:embed="rId19"/>
                  </a:ext>
                </a:extLst>
              </a:blip>
              <a:stretch>
                <a:fillRect/>
              </a:stretch>
            </p:blipFill>
            <p:spPr>
              <a:xfrm>
                <a:off x="2703978" y="1645617"/>
                <a:ext cx="387665" cy="387665"/>
              </a:xfrm>
              <a:prstGeom prst="rect">
                <a:avLst/>
              </a:prstGeom>
            </p:spPr>
          </p:pic>
        </p:grpSp>
      </p:grpSp>
    </p:spTree>
    <p:extLst>
      <p:ext uri="{BB962C8B-B14F-4D97-AF65-F5344CB8AC3E}">
        <p14:creationId xmlns:p14="http://schemas.microsoft.com/office/powerpoint/2010/main" val="314503856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5000"/>
                    </a14:imgEffect>
                    <a14:imgEffect>
                      <a14:brightnessContrast bright="-6000" contrast="2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EA2C5E27-4E04-F7A8-27B3-BFD577D24A27}"/>
              </a:ext>
            </a:extLst>
          </p:cNvPr>
          <p:cNvSpPr>
            <a:spLocks/>
          </p:cNvSpPr>
          <p:nvPr/>
        </p:nvSpPr>
        <p:spPr>
          <a:xfrm>
            <a:off x="4191000" y="0"/>
            <a:ext cx="8001000"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dirty="0"/>
          </a:p>
        </p:txBody>
      </p:sp>
      <p:sp>
        <p:nvSpPr>
          <p:cNvPr id="2" name="Título 1">
            <a:extLst>
              <a:ext uri="{FF2B5EF4-FFF2-40B4-BE49-F238E27FC236}">
                <a16:creationId xmlns:a16="http://schemas.microsoft.com/office/drawing/2014/main" id="{7F1E108A-152F-09F8-2A52-0EAE0E0B1E1B}"/>
              </a:ext>
            </a:extLst>
          </p:cNvPr>
          <p:cNvSpPr>
            <a:spLocks noGrp="1"/>
          </p:cNvSpPr>
          <p:nvPr>
            <p:ph type="title" idx="4294967295"/>
          </p:nvPr>
        </p:nvSpPr>
        <p:spPr>
          <a:xfrm>
            <a:off x="5547619" y="391373"/>
            <a:ext cx="3322633" cy="577460"/>
          </a:xfrm>
        </p:spPr>
        <p:txBody>
          <a:bodyPr>
            <a:normAutofit fontScale="90000"/>
          </a:bodyPr>
          <a:lstStyle/>
          <a:p>
            <a:r>
              <a:rPr lang="es-ES" b="1" dirty="0">
                <a:solidFill>
                  <a:schemeClr val="bg1"/>
                </a:solidFill>
                <a:latin typeface="Avenir Next LT Pro" panose="020B0504020202020204" pitchFamily="34" charset="0"/>
              </a:rPr>
              <a:t>Applications</a:t>
            </a:r>
            <a:endParaRPr lang="es-ES" sz="4000" b="1" dirty="0">
              <a:solidFill>
                <a:schemeClr val="bg1"/>
              </a:solidFill>
              <a:latin typeface="Avenir Next LT Pro" panose="020B0504020202020204" pitchFamily="34" charset="0"/>
            </a:endParaRPr>
          </a:p>
        </p:txBody>
      </p:sp>
      <p:cxnSp>
        <p:nvCxnSpPr>
          <p:cNvPr id="25" name="Conector recto 24">
            <a:extLst>
              <a:ext uri="{FF2B5EF4-FFF2-40B4-BE49-F238E27FC236}">
                <a16:creationId xmlns:a16="http://schemas.microsoft.com/office/drawing/2014/main" id="{A4139877-F5AC-1D57-2B22-F35A0BE9C66B}"/>
              </a:ext>
            </a:extLst>
          </p:cNvPr>
          <p:cNvCxnSpPr>
            <a:cxnSpLocks/>
          </p:cNvCxnSpPr>
          <p:nvPr/>
        </p:nvCxnSpPr>
        <p:spPr>
          <a:xfrm>
            <a:off x="5547619" y="1044248"/>
            <a:ext cx="3322633" cy="0"/>
          </a:xfrm>
          <a:prstGeom prst="line">
            <a:avLst/>
          </a:prstGeom>
          <a:ln w="38100">
            <a:solidFill>
              <a:schemeClr val="bg1"/>
            </a:solidFill>
          </a:ln>
        </p:spPr>
        <p:style>
          <a:lnRef idx="2">
            <a:schemeClr val="accent1"/>
          </a:lnRef>
          <a:fillRef idx="0">
            <a:schemeClr val="accent1"/>
          </a:fillRef>
          <a:effectRef idx="1">
            <a:schemeClr val="accent1"/>
          </a:effectRef>
          <a:fontRef idx="minor">
            <a:schemeClr val="tx1"/>
          </a:fontRef>
        </p:style>
      </p:cxnSp>
      <p:pic>
        <p:nvPicPr>
          <p:cNvPr id="11" name="Gráfico 10" descr="Herramientas con relleno sólido">
            <a:extLst>
              <a:ext uri="{FF2B5EF4-FFF2-40B4-BE49-F238E27FC236}">
                <a16:creationId xmlns:a16="http://schemas.microsoft.com/office/drawing/2014/main" id="{71B7C8CD-FE51-DEED-9FC8-7A4227B7DC7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65392" y="243570"/>
            <a:ext cx="914400" cy="914400"/>
          </a:xfrm>
          <a:prstGeom prst="rect">
            <a:avLst/>
          </a:prstGeom>
        </p:spPr>
      </p:pic>
      <p:grpSp>
        <p:nvGrpSpPr>
          <p:cNvPr id="1039" name="Grupo 1038">
            <a:extLst>
              <a:ext uri="{FF2B5EF4-FFF2-40B4-BE49-F238E27FC236}">
                <a16:creationId xmlns:a16="http://schemas.microsoft.com/office/drawing/2014/main" id="{8C70EAD6-5F21-9408-E693-8E95EA9F62B1}"/>
              </a:ext>
            </a:extLst>
          </p:cNvPr>
          <p:cNvGrpSpPr>
            <a:grpSpLocks/>
          </p:cNvGrpSpPr>
          <p:nvPr/>
        </p:nvGrpSpPr>
        <p:grpSpPr>
          <a:xfrm>
            <a:off x="4641931" y="2632402"/>
            <a:ext cx="1197202" cy="1197202"/>
            <a:chOff x="4104172" y="2619702"/>
            <a:chExt cx="1197202" cy="1197202"/>
          </a:xfrm>
        </p:grpSpPr>
        <p:sp>
          <p:nvSpPr>
            <p:cNvPr id="41" name="Elipse 40">
              <a:extLst>
                <a:ext uri="{FF2B5EF4-FFF2-40B4-BE49-F238E27FC236}">
                  <a16:creationId xmlns:a16="http://schemas.microsoft.com/office/drawing/2014/main" id="{9390C0C8-E3F5-1AB1-D41C-389DD4782CC9}"/>
                </a:ext>
              </a:extLst>
            </p:cNvPr>
            <p:cNvSpPr>
              <a:spLocks/>
            </p:cNvSpPr>
            <p:nvPr/>
          </p:nvSpPr>
          <p:spPr>
            <a:xfrm>
              <a:off x="4104172"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2" name="Gráfico 51" descr="Giroteodolito con relleno sólido">
              <a:extLst>
                <a:ext uri="{FF2B5EF4-FFF2-40B4-BE49-F238E27FC236}">
                  <a16:creationId xmlns:a16="http://schemas.microsoft.com/office/drawing/2014/main" id="{DEDB7638-FDEA-405E-A2F9-CF604D2A155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45573" y="2775538"/>
              <a:ext cx="914400" cy="914400"/>
            </a:xfrm>
            <a:prstGeom prst="rect">
              <a:avLst/>
            </a:prstGeom>
          </p:spPr>
        </p:pic>
      </p:grpSp>
      <p:grpSp>
        <p:nvGrpSpPr>
          <p:cNvPr id="1040" name="Grupo 1039">
            <a:extLst>
              <a:ext uri="{FF2B5EF4-FFF2-40B4-BE49-F238E27FC236}">
                <a16:creationId xmlns:a16="http://schemas.microsoft.com/office/drawing/2014/main" id="{C95E530A-83F1-B2EF-C6B7-FD7778479500}"/>
              </a:ext>
            </a:extLst>
          </p:cNvPr>
          <p:cNvGrpSpPr>
            <a:grpSpLocks/>
          </p:cNvGrpSpPr>
          <p:nvPr/>
        </p:nvGrpSpPr>
        <p:grpSpPr>
          <a:xfrm>
            <a:off x="6602291" y="2632402"/>
            <a:ext cx="1197202" cy="1197202"/>
            <a:chOff x="6052860" y="2619702"/>
            <a:chExt cx="1197202" cy="1197202"/>
          </a:xfrm>
        </p:grpSpPr>
        <p:sp>
          <p:nvSpPr>
            <p:cNvPr id="45" name="Elipse 44">
              <a:extLst>
                <a:ext uri="{FF2B5EF4-FFF2-40B4-BE49-F238E27FC236}">
                  <a16:creationId xmlns:a16="http://schemas.microsoft.com/office/drawing/2014/main" id="{A340D785-5084-884C-0C4B-5022140C439C}"/>
                </a:ext>
              </a:extLst>
            </p:cNvPr>
            <p:cNvSpPr>
              <a:spLocks/>
            </p:cNvSpPr>
            <p:nvPr/>
          </p:nvSpPr>
          <p:spPr>
            <a:xfrm>
              <a:off x="6052860"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6" name="Gráfico 45" descr="Mapa con marcador con relleno sólido">
              <a:extLst>
                <a:ext uri="{FF2B5EF4-FFF2-40B4-BE49-F238E27FC236}">
                  <a16:creationId xmlns:a16="http://schemas.microsoft.com/office/drawing/2014/main" id="{4F5A1520-8206-4468-271C-11CCBDE81E9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15886" y="2882728"/>
              <a:ext cx="671150" cy="671150"/>
            </a:xfrm>
            <a:prstGeom prst="rect">
              <a:avLst/>
            </a:prstGeom>
          </p:spPr>
        </p:pic>
      </p:grpSp>
      <p:grpSp>
        <p:nvGrpSpPr>
          <p:cNvPr id="1042" name="Grupo 1041">
            <a:extLst>
              <a:ext uri="{FF2B5EF4-FFF2-40B4-BE49-F238E27FC236}">
                <a16:creationId xmlns:a16="http://schemas.microsoft.com/office/drawing/2014/main" id="{2BD8A3B1-D319-C11B-B1E0-0951CE517A7D}"/>
              </a:ext>
            </a:extLst>
          </p:cNvPr>
          <p:cNvGrpSpPr>
            <a:grpSpLocks noChangeAspect="1"/>
          </p:cNvGrpSpPr>
          <p:nvPr/>
        </p:nvGrpSpPr>
        <p:grpSpPr>
          <a:xfrm>
            <a:off x="10291002" y="2435438"/>
            <a:ext cx="1620000" cy="1620000"/>
            <a:chOff x="9950235" y="2619702"/>
            <a:chExt cx="1197202" cy="1197202"/>
          </a:xfrm>
        </p:grpSpPr>
        <p:sp>
          <p:nvSpPr>
            <p:cNvPr id="51" name="Elipse 50">
              <a:extLst>
                <a:ext uri="{FF2B5EF4-FFF2-40B4-BE49-F238E27FC236}">
                  <a16:creationId xmlns:a16="http://schemas.microsoft.com/office/drawing/2014/main" id="{CEE0B87E-7B3A-C813-D062-CB93BC0655D8}"/>
                </a:ext>
              </a:extLst>
            </p:cNvPr>
            <p:cNvSpPr>
              <a:spLocks/>
            </p:cNvSpPr>
            <p:nvPr/>
          </p:nvSpPr>
          <p:spPr>
            <a:xfrm>
              <a:off x="9950235"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58" name="Gráfico 57" descr="Robot con relleno sólido">
              <a:extLst>
                <a:ext uri="{FF2B5EF4-FFF2-40B4-BE49-F238E27FC236}">
                  <a16:creationId xmlns:a16="http://schemas.microsoft.com/office/drawing/2014/main" id="{2A7C0F92-11BA-E4FA-11BC-E3740A7A5D5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119880" y="2789347"/>
              <a:ext cx="857913" cy="857913"/>
            </a:xfrm>
            <a:prstGeom prst="rect">
              <a:avLst/>
            </a:prstGeom>
          </p:spPr>
        </p:pic>
      </p:grpSp>
      <p:grpSp>
        <p:nvGrpSpPr>
          <p:cNvPr id="1041" name="Grupo 1040">
            <a:extLst>
              <a:ext uri="{FF2B5EF4-FFF2-40B4-BE49-F238E27FC236}">
                <a16:creationId xmlns:a16="http://schemas.microsoft.com/office/drawing/2014/main" id="{11839D91-435E-53BE-15D2-DA936D5DB494}"/>
              </a:ext>
            </a:extLst>
          </p:cNvPr>
          <p:cNvGrpSpPr>
            <a:grpSpLocks/>
          </p:cNvGrpSpPr>
          <p:nvPr/>
        </p:nvGrpSpPr>
        <p:grpSpPr>
          <a:xfrm>
            <a:off x="8550979" y="2632402"/>
            <a:ext cx="1197202" cy="1197202"/>
            <a:chOff x="8001548" y="2619702"/>
            <a:chExt cx="1197202" cy="1197202"/>
          </a:xfrm>
        </p:grpSpPr>
        <p:sp>
          <p:nvSpPr>
            <p:cNvPr id="49" name="Elipse 48">
              <a:extLst>
                <a:ext uri="{FF2B5EF4-FFF2-40B4-BE49-F238E27FC236}">
                  <a16:creationId xmlns:a16="http://schemas.microsoft.com/office/drawing/2014/main" id="{13F54214-AD54-A1E3-82FB-6D5AC7560B5A}"/>
                </a:ext>
              </a:extLst>
            </p:cNvPr>
            <p:cNvSpPr>
              <a:spLocks/>
            </p:cNvSpPr>
            <p:nvPr/>
          </p:nvSpPr>
          <p:spPr>
            <a:xfrm>
              <a:off x="8001548" y="2619702"/>
              <a:ext cx="1197202" cy="1197202"/>
            </a:xfrm>
            <a:prstGeom prst="ellips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7" name="Gráfico 56" descr="Imágenes con relleno sólido">
              <a:extLst>
                <a:ext uri="{FF2B5EF4-FFF2-40B4-BE49-F238E27FC236}">
                  <a16:creationId xmlns:a16="http://schemas.microsoft.com/office/drawing/2014/main" id="{1B3690DF-6681-9D50-9D61-EBA3EB0EEB1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91257" y="2909411"/>
              <a:ext cx="617785" cy="617785"/>
            </a:xfrm>
            <a:prstGeom prst="rect">
              <a:avLst/>
            </a:prstGeom>
          </p:spPr>
        </p:pic>
      </p:grpSp>
      <p:sp>
        <p:nvSpPr>
          <p:cNvPr id="61" name="CuadroTexto 60">
            <a:extLst>
              <a:ext uri="{FF2B5EF4-FFF2-40B4-BE49-F238E27FC236}">
                <a16:creationId xmlns:a16="http://schemas.microsoft.com/office/drawing/2014/main" id="{B7712C74-C5FF-BF12-3694-B36D10815E80}"/>
              </a:ext>
            </a:extLst>
          </p:cNvPr>
          <p:cNvSpPr txBox="1">
            <a:spLocks/>
          </p:cNvSpPr>
          <p:nvPr/>
        </p:nvSpPr>
        <p:spPr>
          <a:xfrm>
            <a:off x="4676263" y="3818737"/>
            <a:ext cx="1220334"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Geodesy</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6" name="CuadroTexto 1035">
            <a:extLst>
              <a:ext uri="{FF2B5EF4-FFF2-40B4-BE49-F238E27FC236}">
                <a16:creationId xmlns:a16="http://schemas.microsoft.com/office/drawing/2014/main" id="{54679541-BE71-D838-CB7B-E3EF1007182C}"/>
              </a:ext>
            </a:extLst>
          </p:cNvPr>
          <p:cNvSpPr txBox="1">
            <a:spLocks/>
          </p:cNvSpPr>
          <p:nvPr/>
        </p:nvSpPr>
        <p:spPr>
          <a:xfrm>
            <a:off x="6489563" y="3814774"/>
            <a:ext cx="1422658" cy="923330"/>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Navigation</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7" name="CuadroTexto 1036">
            <a:extLst>
              <a:ext uri="{FF2B5EF4-FFF2-40B4-BE49-F238E27FC236}">
                <a16:creationId xmlns:a16="http://schemas.microsoft.com/office/drawing/2014/main" id="{B86485B7-8C58-DA4B-B29B-34956C8B0065}"/>
              </a:ext>
            </a:extLst>
          </p:cNvPr>
          <p:cNvSpPr txBox="1">
            <a:spLocks/>
          </p:cNvSpPr>
          <p:nvPr/>
        </p:nvSpPr>
        <p:spPr>
          <a:xfrm>
            <a:off x="8352181" y="3704393"/>
            <a:ext cx="1586541" cy="1200329"/>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Computer</a:t>
            </a:r>
            <a:endParaRPr lang="es-ES" b="1" dirty="0">
              <a:solidFill>
                <a:schemeClr val="bg1"/>
              </a:solidFill>
              <a:latin typeface="Avenir Next LT Pro" panose="020B0504020202020204" pitchFamily="34" charset="0"/>
            </a:endParaRPr>
          </a:p>
          <a:p>
            <a:pPr algn="ctr"/>
            <a:r>
              <a:rPr lang="es-ES" b="1" dirty="0" err="1">
                <a:solidFill>
                  <a:schemeClr val="bg1"/>
                </a:solidFill>
                <a:latin typeface="Avenir Next LT Pro" panose="020B0504020202020204" pitchFamily="34" charset="0"/>
              </a:rPr>
              <a:t>Graphics</a:t>
            </a:r>
            <a:endParaRPr lang="es-ES"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sp>
        <p:nvSpPr>
          <p:cNvPr id="1038" name="CuadroTexto 1037">
            <a:extLst>
              <a:ext uri="{FF2B5EF4-FFF2-40B4-BE49-F238E27FC236}">
                <a16:creationId xmlns:a16="http://schemas.microsoft.com/office/drawing/2014/main" id="{14E2E8BD-C272-16F4-1B65-A9CB3D88D34E}"/>
              </a:ext>
            </a:extLst>
          </p:cNvPr>
          <p:cNvSpPr txBox="1">
            <a:spLocks/>
          </p:cNvSpPr>
          <p:nvPr/>
        </p:nvSpPr>
        <p:spPr>
          <a:xfrm>
            <a:off x="10171219" y="3914464"/>
            <a:ext cx="1828026" cy="1384995"/>
          </a:xfrm>
          <a:prstGeom prst="rect">
            <a:avLst/>
          </a:prstGeom>
          <a:noFill/>
        </p:spPr>
        <p:txBody>
          <a:bodyPr wrap="square" rtlCol="0">
            <a:spAutoFit/>
          </a:bodyPr>
          <a:lstStyle/>
          <a:p>
            <a:endParaRPr lang="es-ES" b="1" dirty="0">
              <a:solidFill>
                <a:schemeClr val="bg1"/>
              </a:solidFill>
              <a:latin typeface="Avenir Next LT Pro" panose="020B0504020202020204" pitchFamily="34" charset="0"/>
            </a:endParaRPr>
          </a:p>
          <a:p>
            <a:pPr algn="ctr"/>
            <a:r>
              <a:rPr lang="es-ES" sz="2400" b="1" dirty="0">
                <a:solidFill>
                  <a:schemeClr val="bg1"/>
                </a:solidFill>
                <a:latin typeface="Avenir Next LT Pro" panose="020B0504020202020204" pitchFamily="34" charset="0"/>
              </a:rPr>
              <a:t>Robot </a:t>
            </a:r>
            <a:r>
              <a:rPr lang="es-ES" sz="2400" b="1" dirty="0" err="1">
                <a:solidFill>
                  <a:schemeClr val="bg1"/>
                </a:solidFill>
                <a:latin typeface="Avenir Next LT Pro" panose="020B0504020202020204" pitchFamily="34" charset="0"/>
              </a:rPr>
              <a:t>Path</a:t>
            </a:r>
            <a:endParaRPr lang="es-ES" sz="2400" b="1" dirty="0">
              <a:solidFill>
                <a:schemeClr val="bg1"/>
              </a:solidFill>
              <a:latin typeface="Avenir Next LT Pro" panose="020B0504020202020204" pitchFamily="34" charset="0"/>
            </a:endParaRPr>
          </a:p>
          <a:p>
            <a:pPr algn="ctr"/>
            <a:r>
              <a:rPr lang="es-ES" sz="2400" b="1" dirty="0" err="1">
                <a:solidFill>
                  <a:schemeClr val="bg1"/>
                </a:solidFill>
                <a:latin typeface="Avenir Next LT Pro" panose="020B0504020202020204" pitchFamily="34" charset="0"/>
              </a:rPr>
              <a:t>Planning</a:t>
            </a:r>
            <a:endParaRPr lang="es-ES" sz="2400" b="1" dirty="0">
              <a:solidFill>
                <a:schemeClr val="bg1"/>
              </a:solidFill>
              <a:latin typeface="Avenir Next LT Pro" panose="020B0504020202020204" pitchFamily="34" charset="0"/>
            </a:endParaRPr>
          </a:p>
          <a:p>
            <a:endParaRPr lang="es-ES" b="1" dirty="0">
              <a:solidFill>
                <a:schemeClr val="bg1"/>
              </a:solidFill>
              <a:latin typeface="Avenir Next LT Pro" panose="020B0504020202020204" pitchFamily="34" charset="0"/>
            </a:endParaRPr>
          </a:p>
        </p:txBody>
      </p:sp>
      <p:grpSp>
        <p:nvGrpSpPr>
          <p:cNvPr id="30" name="Grupo 29">
            <a:extLst>
              <a:ext uri="{FF2B5EF4-FFF2-40B4-BE49-F238E27FC236}">
                <a16:creationId xmlns:a16="http://schemas.microsoft.com/office/drawing/2014/main" id="{A0AD663F-69F6-620F-FC8F-B60AF53D9627}"/>
              </a:ext>
            </a:extLst>
          </p:cNvPr>
          <p:cNvGrpSpPr/>
          <p:nvPr/>
        </p:nvGrpSpPr>
        <p:grpSpPr>
          <a:xfrm>
            <a:off x="-29845" y="-4"/>
            <a:ext cx="4225385" cy="6858004"/>
            <a:chOff x="-23413" y="-3"/>
            <a:chExt cx="4225385" cy="6858004"/>
          </a:xfrm>
        </p:grpSpPr>
        <p:sp>
          <p:nvSpPr>
            <p:cNvPr id="63" name="Rectángulo 62">
              <a:extLst>
                <a:ext uri="{FF2B5EF4-FFF2-40B4-BE49-F238E27FC236}">
                  <a16:creationId xmlns:a16="http://schemas.microsoft.com/office/drawing/2014/main" id="{2A284738-65A3-BFA0-A719-41D007F2BBFA}"/>
                </a:ext>
              </a:extLst>
            </p:cNvPr>
            <p:cNvSpPr/>
            <p:nvPr/>
          </p:nvSpPr>
          <p:spPr>
            <a:xfrm rot="16200000">
              <a:off x="-1339722" y="1316306"/>
              <a:ext cx="6858004" cy="4225385"/>
            </a:xfrm>
            <a:prstGeom prst="rect">
              <a:avLst/>
            </a:prstGeom>
            <a:pattFill prst="lgGrid">
              <a:fgClr>
                <a:srgbClr val="F0F3F2"/>
              </a:fgClr>
              <a:bgClr>
                <a:schemeClr val="bg1">
                  <a:lumMod val="85000"/>
                </a:schemeClr>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4" name="Rectángulo 1053">
              <a:extLst>
                <a:ext uri="{FF2B5EF4-FFF2-40B4-BE49-F238E27FC236}">
                  <a16:creationId xmlns:a16="http://schemas.microsoft.com/office/drawing/2014/main" id="{F07114D5-5E58-8990-5DFD-4BCD78C4859C}"/>
                </a:ext>
              </a:extLst>
            </p:cNvPr>
            <p:cNvSpPr/>
            <p:nvPr/>
          </p:nvSpPr>
          <p:spPr>
            <a:xfrm rot="16200000">
              <a:off x="1129828" y="4407781"/>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6" name="Rectángulo 1055">
              <a:extLst>
                <a:ext uri="{FF2B5EF4-FFF2-40B4-BE49-F238E27FC236}">
                  <a16:creationId xmlns:a16="http://schemas.microsoft.com/office/drawing/2014/main" id="{A1C237B0-C948-9449-922F-BE28625FDDF6}"/>
                </a:ext>
              </a:extLst>
            </p:cNvPr>
            <p:cNvSpPr/>
            <p:nvPr/>
          </p:nvSpPr>
          <p:spPr>
            <a:xfrm>
              <a:off x="2955793" y="2819427"/>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7" name="Rectángulo 1056">
              <a:extLst>
                <a:ext uri="{FF2B5EF4-FFF2-40B4-BE49-F238E27FC236}">
                  <a16:creationId xmlns:a16="http://schemas.microsoft.com/office/drawing/2014/main" id="{6EB98805-BA5D-22BF-8245-5656B367C5C7}"/>
                </a:ext>
              </a:extLst>
            </p:cNvPr>
            <p:cNvSpPr/>
            <p:nvPr/>
          </p:nvSpPr>
          <p:spPr>
            <a:xfrm rot="16200000">
              <a:off x="1910774" y="1165072"/>
              <a:ext cx="765623" cy="898248"/>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8" name="Rectángulo 1057">
              <a:extLst>
                <a:ext uri="{FF2B5EF4-FFF2-40B4-BE49-F238E27FC236}">
                  <a16:creationId xmlns:a16="http://schemas.microsoft.com/office/drawing/2014/main" id="{1E7D196F-239B-4481-A4F6-DD321E83E921}"/>
                </a:ext>
              </a:extLst>
            </p:cNvPr>
            <p:cNvSpPr/>
            <p:nvPr/>
          </p:nvSpPr>
          <p:spPr>
            <a:xfrm>
              <a:off x="185318" y="2828105"/>
              <a:ext cx="765623" cy="579455"/>
            </a:xfrm>
            <a:prstGeom prst="rect">
              <a:avLst/>
            </a:prstGeom>
            <a:gradFill flip="none" rotWithShape="1">
              <a:gsLst>
                <a:gs pos="6000">
                  <a:srgbClr val="0070C0"/>
                </a:gs>
                <a:gs pos="100000">
                  <a:srgbClr val="002060"/>
                </a:gs>
              </a:gsLst>
              <a:path path="circle">
                <a:fillToRect l="50000" t="50000" r="50000" b="50000"/>
              </a:path>
              <a:tileRect/>
            </a:gradFill>
            <a:ln w="28575">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Conector recto 4">
              <a:extLst>
                <a:ext uri="{FF2B5EF4-FFF2-40B4-BE49-F238E27FC236}">
                  <a16:creationId xmlns:a16="http://schemas.microsoft.com/office/drawing/2014/main" id="{FC0B619D-F0B2-D1BC-0058-31764EA888FD}"/>
                </a:ext>
              </a:extLst>
            </p:cNvPr>
            <p:cNvCxnSpPr>
              <a:stCxn id="1053" idx="0"/>
            </p:cNvCxnSpPr>
            <p:nvPr/>
          </p:nvCxnSpPr>
          <p:spPr>
            <a:xfrm>
              <a:off x="446213" y="5920548"/>
              <a:ext cx="2849902" cy="14123"/>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051" name="Grupo 1050">
              <a:extLst>
                <a:ext uri="{FF2B5EF4-FFF2-40B4-BE49-F238E27FC236}">
                  <a16:creationId xmlns:a16="http://schemas.microsoft.com/office/drawing/2014/main" id="{1DEC28F7-3484-E314-15FA-4339BD4D7AB0}"/>
                </a:ext>
              </a:extLst>
            </p:cNvPr>
            <p:cNvGrpSpPr/>
            <p:nvPr/>
          </p:nvGrpSpPr>
          <p:grpSpPr>
            <a:xfrm rot="16200000" flipH="1">
              <a:off x="348037" y="5742342"/>
              <a:ext cx="356413" cy="356413"/>
              <a:chOff x="2466195" y="1407834"/>
              <a:chExt cx="863232" cy="863232"/>
            </a:xfrm>
            <a:solidFill>
              <a:schemeClr val="accent6"/>
            </a:solidFill>
          </p:grpSpPr>
          <p:sp>
            <p:nvSpPr>
              <p:cNvPr id="1052" name="Elipse 1051">
                <a:extLst>
                  <a:ext uri="{FF2B5EF4-FFF2-40B4-BE49-F238E27FC236}">
                    <a16:creationId xmlns:a16="http://schemas.microsoft.com/office/drawing/2014/main" id="{1DEF772B-DC2F-9CC7-91F4-695E2354E352}"/>
                  </a:ext>
                </a:extLst>
              </p:cNvPr>
              <p:cNvSpPr/>
              <p:nvPr/>
            </p:nvSpPr>
            <p:spPr>
              <a:xfrm>
                <a:off x="2466195" y="1407834"/>
                <a:ext cx="863232" cy="863232"/>
              </a:xfrm>
              <a:prstGeom prst="ellipse">
                <a:avLst/>
              </a:prstGeom>
              <a:solidFill>
                <a:schemeClr val="accent1">
                  <a:lumMod val="50000"/>
                </a:schemeClr>
              </a:solid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1053" name="Gráfico 1052" descr="bolas de harvey 100% con relleno sólido">
                <a:extLst>
                  <a:ext uri="{FF2B5EF4-FFF2-40B4-BE49-F238E27FC236}">
                    <a16:creationId xmlns:a16="http://schemas.microsoft.com/office/drawing/2014/main" id="{7DCB5F21-1D12-C9BE-BA91-C1480674332C}"/>
                  </a:ext>
                </a:extLst>
              </p:cNvPr>
              <p:cNvPicPr>
                <a:picLocks noChangeAspect="1"/>
              </p:cNvPicPr>
              <p:nvPr/>
            </p:nvPicPr>
            <p:blipFill>
              <a:blip r:embed="rId14">
                <a:alphaModFix amt="0"/>
                <a:extLst>
                  <a:ext uri="{96DAC541-7B7A-43D3-8B79-37D633B846F1}">
                    <asvg:svgBlip xmlns:asvg="http://schemas.microsoft.com/office/drawing/2016/SVG/main" r:embed="rId15"/>
                  </a:ext>
                </a:extLst>
              </a:blip>
              <a:stretch>
                <a:fillRect/>
              </a:stretch>
            </p:blipFill>
            <p:spPr>
              <a:xfrm>
                <a:off x="2703978" y="1645617"/>
                <a:ext cx="387665" cy="387665"/>
              </a:xfrm>
              <a:prstGeom prst="rect">
                <a:avLst/>
              </a:prstGeom>
            </p:spPr>
          </p:pic>
        </p:grpSp>
        <p:cxnSp>
          <p:nvCxnSpPr>
            <p:cNvPr id="15" name="Conector recto 14">
              <a:extLst>
                <a:ext uri="{FF2B5EF4-FFF2-40B4-BE49-F238E27FC236}">
                  <a16:creationId xmlns:a16="http://schemas.microsoft.com/office/drawing/2014/main" id="{D6F9E4E0-95DF-9463-5DE4-28D520F63E90}"/>
                </a:ext>
              </a:extLst>
            </p:cNvPr>
            <p:cNvCxnSpPr>
              <a:cxnSpLocks/>
            </p:cNvCxnSpPr>
            <p:nvPr/>
          </p:nvCxnSpPr>
          <p:spPr>
            <a:xfrm>
              <a:off x="739140" y="358140"/>
              <a:ext cx="2540844" cy="5475733"/>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cxnSp>
          <p:nvCxnSpPr>
            <p:cNvPr id="19" name="Conector recto 18">
              <a:extLst>
                <a:ext uri="{FF2B5EF4-FFF2-40B4-BE49-F238E27FC236}">
                  <a16:creationId xmlns:a16="http://schemas.microsoft.com/office/drawing/2014/main" id="{0344C164-5A7F-3C34-5361-3B99F841E159}"/>
                </a:ext>
              </a:extLst>
            </p:cNvPr>
            <p:cNvCxnSpPr>
              <a:cxnSpLocks/>
            </p:cNvCxnSpPr>
            <p:nvPr/>
          </p:nvCxnSpPr>
          <p:spPr>
            <a:xfrm flipH="1">
              <a:off x="3268980" y="838200"/>
              <a:ext cx="129540" cy="5006340"/>
            </a:xfrm>
            <a:prstGeom prst="line">
              <a:avLst/>
            </a:prstGeom>
            <a:ln w="19050">
              <a:solidFill>
                <a:schemeClr val="accent1">
                  <a:shade val="15000"/>
                </a:schemeClr>
              </a:solidFill>
              <a:prstDash val="dash"/>
            </a:ln>
          </p:spPr>
          <p:style>
            <a:lnRef idx="2">
              <a:schemeClr val="accent1"/>
            </a:lnRef>
            <a:fillRef idx="0">
              <a:schemeClr val="accent1"/>
            </a:fillRef>
            <a:effectRef idx="1">
              <a:schemeClr val="accent1"/>
            </a:effectRef>
            <a:fontRef idx="minor">
              <a:schemeClr val="tx1"/>
            </a:fontRef>
          </p:style>
        </p:cxnSp>
        <p:grpSp>
          <p:nvGrpSpPr>
            <p:cNvPr id="1032" name="Grupo 1031">
              <a:extLst>
                <a:ext uri="{FF2B5EF4-FFF2-40B4-BE49-F238E27FC236}">
                  <a16:creationId xmlns:a16="http://schemas.microsoft.com/office/drawing/2014/main" id="{8A6CA6F5-B47F-6052-A783-119DEDB9D2DB}"/>
                </a:ext>
              </a:extLst>
            </p:cNvPr>
            <p:cNvGrpSpPr/>
            <p:nvPr/>
          </p:nvGrpSpPr>
          <p:grpSpPr>
            <a:xfrm rot="14603153">
              <a:off x="2789790" y="5476176"/>
              <a:ext cx="1023351" cy="800701"/>
              <a:chOff x="5486400" y="3764281"/>
              <a:chExt cx="603760" cy="442960"/>
            </a:xfrm>
          </p:grpSpPr>
          <p:sp>
            <p:nvSpPr>
              <p:cNvPr id="1025" name="Rectángulo: esquinas redondeadas 1024">
                <a:extLst>
                  <a:ext uri="{FF2B5EF4-FFF2-40B4-BE49-F238E27FC236}">
                    <a16:creationId xmlns:a16="http://schemas.microsoft.com/office/drawing/2014/main" id="{53B4F51E-56D9-16E3-E40A-8DE47CA30D3F}"/>
                  </a:ext>
                </a:extLst>
              </p:cNvPr>
              <p:cNvSpPr/>
              <p:nvPr/>
            </p:nvSpPr>
            <p:spPr>
              <a:xfrm>
                <a:off x="5486400" y="3810000"/>
                <a:ext cx="603760" cy="355458"/>
              </a:xfrm>
              <a:prstGeom prst="roundRect">
                <a:avLst/>
              </a:prstGeom>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7" name="Rectángulo 1026">
                <a:extLst>
                  <a:ext uri="{FF2B5EF4-FFF2-40B4-BE49-F238E27FC236}">
                    <a16:creationId xmlns:a16="http://schemas.microsoft.com/office/drawing/2014/main" id="{A9E6750B-0888-7D03-EFE6-224FB8E28BFA}"/>
                  </a:ext>
                </a:extLst>
              </p:cNvPr>
              <p:cNvSpPr/>
              <p:nvPr/>
            </p:nvSpPr>
            <p:spPr>
              <a:xfrm>
                <a:off x="5536406" y="3765813"/>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9" name="Rectángulo 1028">
                <a:extLst>
                  <a:ext uri="{FF2B5EF4-FFF2-40B4-BE49-F238E27FC236}">
                    <a16:creationId xmlns:a16="http://schemas.microsoft.com/office/drawing/2014/main" id="{7521A9A1-9334-4546-88B5-34C381FF91F7}"/>
                  </a:ext>
                </a:extLst>
              </p:cNvPr>
              <p:cNvSpPr/>
              <p:nvPr/>
            </p:nvSpPr>
            <p:spPr>
              <a:xfrm>
                <a:off x="5857875" y="3764281"/>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0" name="Rectángulo 1029">
                <a:extLst>
                  <a:ext uri="{FF2B5EF4-FFF2-40B4-BE49-F238E27FC236}">
                    <a16:creationId xmlns:a16="http://schemas.microsoft.com/office/drawing/2014/main" id="{A216B25B-A8D4-3B0B-A0CE-C1FE3AAC1611}"/>
                  </a:ext>
                </a:extLst>
              </p:cNvPr>
              <p:cNvSpPr/>
              <p:nvPr/>
            </p:nvSpPr>
            <p:spPr>
              <a:xfrm>
                <a:off x="5533599" y="4161522"/>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1" name="Rectángulo 1030">
                <a:extLst>
                  <a:ext uri="{FF2B5EF4-FFF2-40B4-BE49-F238E27FC236}">
                    <a16:creationId xmlns:a16="http://schemas.microsoft.com/office/drawing/2014/main" id="{82DCF6CC-E8CD-8CC2-6D4C-6C1473532CC8}"/>
                  </a:ext>
                </a:extLst>
              </p:cNvPr>
              <p:cNvSpPr/>
              <p:nvPr/>
            </p:nvSpPr>
            <p:spPr>
              <a:xfrm>
                <a:off x="5855068" y="4159990"/>
                <a:ext cx="161056" cy="45719"/>
              </a:xfrm>
              <a:prstGeom prst="rect">
                <a:avLst/>
              </a:prstGeom>
              <a:solidFill>
                <a:schemeClr val="tx1"/>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45" name="Grupo 1044">
              <a:extLst>
                <a:ext uri="{FF2B5EF4-FFF2-40B4-BE49-F238E27FC236}">
                  <a16:creationId xmlns:a16="http://schemas.microsoft.com/office/drawing/2014/main" id="{F4D6A565-F32B-FE77-313A-4B50C89A799E}"/>
                </a:ext>
              </a:extLst>
            </p:cNvPr>
            <p:cNvGrpSpPr/>
            <p:nvPr/>
          </p:nvGrpSpPr>
          <p:grpSpPr>
            <a:xfrm rot="16200000" flipH="1">
              <a:off x="3197939" y="655318"/>
              <a:ext cx="356413" cy="356413"/>
              <a:chOff x="2466195" y="1407834"/>
              <a:chExt cx="863232" cy="863232"/>
            </a:xfrm>
            <a:solidFill>
              <a:schemeClr val="accent6"/>
            </a:solidFill>
          </p:grpSpPr>
          <p:sp>
            <p:nvSpPr>
              <p:cNvPr id="1046" name="Elipse 1045">
                <a:extLst>
                  <a:ext uri="{FF2B5EF4-FFF2-40B4-BE49-F238E27FC236}">
                    <a16:creationId xmlns:a16="http://schemas.microsoft.com/office/drawing/2014/main" id="{2A6706B9-4BCF-C92B-B5D6-98D2BB537108}"/>
                  </a:ext>
                </a:extLst>
              </p:cNvPr>
              <p:cNvSpPr/>
              <p:nvPr/>
            </p:nvSpPr>
            <p:spPr>
              <a:xfrm>
                <a:off x="2466195" y="1407834"/>
                <a:ext cx="863232" cy="863232"/>
              </a:xfrm>
              <a:prstGeom prst="ellipse">
                <a:avLst/>
              </a:prstGeom>
              <a:solidFill>
                <a:schemeClr val="accent1">
                  <a:lumMod val="50000"/>
                </a:schemeClr>
              </a:solid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1047" name="Gráfico 1046" descr="bolas de harvey 100% con relleno sólido">
                <a:extLst>
                  <a:ext uri="{FF2B5EF4-FFF2-40B4-BE49-F238E27FC236}">
                    <a16:creationId xmlns:a16="http://schemas.microsoft.com/office/drawing/2014/main" id="{B9312CB0-4795-D626-585F-E596C829082F}"/>
                  </a:ext>
                </a:extLst>
              </p:cNvPr>
              <p:cNvPicPr>
                <a:picLocks noChangeAspect="1"/>
              </p:cNvPicPr>
              <p:nvPr/>
            </p:nvPicPr>
            <p:blipFill>
              <a:blip r:embed="rId14">
                <a:alphaModFix amt="0"/>
                <a:extLst>
                  <a:ext uri="{96DAC541-7B7A-43D3-8B79-37D633B846F1}">
                    <asvg:svgBlip xmlns:asvg="http://schemas.microsoft.com/office/drawing/2016/SVG/main" r:embed="rId15"/>
                  </a:ext>
                </a:extLst>
              </a:blip>
              <a:stretch>
                <a:fillRect/>
              </a:stretch>
            </p:blipFill>
            <p:spPr>
              <a:xfrm>
                <a:off x="2703978" y="1645617"/>
                <a:ext cx="387665" cy="387665"/>
              </a:xfrm>
              <a:prstGeom prst="rect">
                <a:avLst/>
              </a:prstGeom>
            </p:spPr>
          </p:pic>
        </p:grpSp>
        <p:grpSp>
          <p:nvGrpSpPr>
            <p:cNvPr id="1048" name="Grupo 1047">
              <a:extLst>
                <a:ext uri="{FF2B5EF4-FFF2-40B4-BE49-F238E27FC236}">
                  <a16:creationId xmlns:a16="http://schemas.microsoft.com/office/drawing/2014/main" id="{C6A285C2-0B79-F3F6-4767-096722B5C1C2}"/>
                </a:ext>
              </a:extLst>
            </p:cNvPr>
            <p:cNvGrpSpPr/>
            <p:nvPr/>
          </p:nvGrpSpPr>
          <p:grpSpPr>
            <a:xfrm rot="16200000" flipH="1">
              <a:off x="568129" y="161995"/>
              <a:ext cx="356413" cy="356413"/>
              <a:chOff x="2466195" y="1407834"/>
              <a:chExt cx="863232" cy="863232"/>
            </a:xfrm>
            <a:solidFill>
              <a:schemeClr val="accent6"/>
            </a:solidFill>
          </p:grpSpPr>
          <p:sp>
            <p:nvSpPr>
              <p:cNvPr id="1049" name="Elipse 1048">
                <a:extLst>
                  <a:ext uri="{FF2B5EF4-FFF2-40B4-BE49-F238E27FC236}">
                    <a16:creationId xmlns:a16="http://schemas.microsoft.com/office/drawing/2014/main" id="{FE0BF547-C39D-1552-EBA3-BBCF4E556778}"/>
                  </a:ext>
                </a:extLst>
              </p:cNvPr>
              <p:cNvSpPr/>
              <p:nvPr/>
            </p:nvSpPr>
            <p:spPr>
              <a:xfrm>
                <a:off x="2466195" y="1407834"/>
                <a:ext cx="863232" cy="863232"/>
              </a:xfrm>
              <a:prstGeom prst="ellipse">
                <a:avLst/>
              </a:prstGeom>
              <a:solidFill>
                <a:schemeClr val="accent1">
                  <a:lumMod val="50000"/>
                </a:schemeClr>
              </a:solid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1050" name="Gráfico 1049" descr="bolas de harvey 100% con relleno sólido">
                <a:extLst>
                  <a:ext uri="{FF2B5EF4-FFF2-40B4-BE49-F238E27FC236}">
                    <a16:creationId xmlns:a16="http://schemas.microsoft.com/office/drawing/2014/main" id="{7AC9B44E-357D-2295-7819-A54ABA6F2A74}"/>
                  </a:ext>
                </a:extLst>
              </p:cNvPr>
              <p:cNvPicPr>
                <a:picLocks noChangeAspect="1"/>
              </p:cNvPicPr>
              <p:nvPr/>
            </p:nvPicPr>
            <p:blipFill>
              <a:blip r:embed="rId14">
                <a:alphaModFix amt="0"/>
                <a:extLst>
                  <a:ext uri="{96DAC541-7B7A-43D3-8B79-37D633B846F1}">
                    <asvg:svgBlip xmlns:asvg="http://schemas.microsoft.com/office/drawing/2016/SVG/main" r:embed="rId15"/>
                  </a:ext>
                </a:extLst>
              </a:blip>
              <a:stretch>
                <a:fillRect/>
              </a:stretch>
            </p:blipFill>
            <p:spPr>
              <a:xfrm>
                <a:off x="2703978" y="1645617"/>
                <a:ext cx="387665" cy="387665"/>
              </a:xfrm>
              <a:prstGeom prst="rect">
                <a:avLst/>
              </a:prstGeom>
            </p:spPr>
          </p:pic>
        </p:grpSp>
        <p:grpSp>
          <p:nvGrpSpPr>
            <p:cNvPr id="22" name="Grupo 21">
              <a:extLst>
                <a:ext uri="{FF2B5EF4-FFF2-40B4-BE49-F238E27FC236}">
                  <a16:creationId xmlns:a16="http://schemas.microsoft.com/office/drawing/2014/main" id="{0757410A-639B-0B26-F831-FC2EE0F50FFF}"/>
                </a:ext>
              </a:extLst>
            </p:cNvPr>
            <p:cNvGrpSpPr/>
            <p:nvPr/>
          </p:nvGrpSpPr>
          <p:grpSpPr>
            <a:xfrm rot="16200000" flipH="1">
              <a:off x="3098903" y="5646869"/>
              <a:ext cx="356413" cy="356413"/>
              <a:chOff x="2466195" y="1407834"/>
              <a:chExt cx="863232" cy="863232"/>
            </a:xfrm>
            <a:solidFill>
              <a:schemeClr val="bg2">
                <a:lumMod val="25000"/>
              </a:schemeClr>
            </a:solidFill>
          </p:grpSpPr>
          <p:sp>
            <p:nvSpPr>
              <p:cNvPr id="23" name="Elipse 22">
                <a:extLst>
                  <a:ext uri="{FF2B5EF4-FFF2-40B4-BE49-F238E27FC236}">
                    <a16:creationId xmlns:a16="http://schemas.microsoft.com/office/drawing/2014/main" id="{FC068B6D-58EC-6433-28B7-74988C12E91C}"/>
                  </a:ext>
                </a:extLst>
              </p:cNvPr>
              <p:cNvSpPr/>
              <p:nvPr/>
            </p:nvSpPr>
            <p:spPr>
              <a:xfrm>
                <a:off x="2466195" y="1407834"/>
                <a:ext cx="863232" cy="863232"/>
              </a:xfrm>
              <a:prstGeom prst="ellipse">
                <a:avLst/>
              </a:prstGeom>
              <a:grpFill/>
              <a:ln w="635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s-ES" dirty="0"/>
              </a:p>
            </p:txBody>
          </p:sp>
          <p:pic>
            <p:nvPicPr>
              <p:cNvPr id="24" name="Gráfico 23" descr="bolas de harvey 100% con relleno sólido">
                <a:extLst>
                  <a:ext uri="{FF2B5EF4-FFF2-40B4-BE49-F238E27FC236}">
                    <a16:creationId xmlns:a16="http://schemas.microsoft.com/office/drawing/2014/main" id="{22407663-A03E-9C60-249E-85FF925A642A}"/>
                  </a:ext>
                </a:extLst>
              </p:cNvPr>
              <p:cNvPicPr>
                <a:picLocks noChangeAspect="1"/>
              </p:cNvPicPr>
              <p:nvPr/>
            </p:nvPicPr>
            <p:blipFill>
              <a:blip r:embed="rId16">
                <a:alphaModFix amt="0"/>
                <a:extLst>
                  <a:ext uri="{96DAC541-7B7A-43D3-8B79-37D633B846F1}">
                    <asvg:svgBlip xmlns:asvg="http://schemas.microsoft.com/office/drawing/2016/SVG/main" r:embed="rId17"/>
                  </a:ext>
                </a:extLst>
              </a:blip>
              <a:stretch>
                <a:fillRect/>
              </a:stretch>
            </p:blipFill>
            <p:spPr>
              <a:xfrm>
                <a:off x="2703978" y="1645617"/>
                <a:ext cx="387665" cy="387665"/>
              </a:xfrm>
              <a:prstGeom prst="rect">
                <a:avLst/>
              </a:prstGeom>
            </p:spPr>
          </p:pic>
        </p:grpSp>
      </p:grpSp>
    </p:spTree>
    <p:extLst>
      <p:ext uri="{BB962C8B-B14F-4D97-AF65-F5344CB8AC3E}">
        <p14:creationId xmlns:p14="http://schemas.microsoft.com/office/powerpoint/2010/main" val="128955252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29F8813-D77E-DE87-0481-5DB45723257F}"/>
              </a:ext>
            </a:extLst>
          </p:cNvPr>
          <p:cNvSpPr>
            <a:spLocks/>
          </p:cNvSpPr>
          <p:nvPr/>
        </p:nvSpPr>
        <p:spPr>
          <a:xfrm>
            <a:off x="1"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3" name="Grupo 12">
            <a:extLst>
              <a:ext uri="{FF2B5EF4-FFF2-40B4-BE49-F238E27FC236}">
                <a16:creationId xmlns:a16="http://schemas.microsoft.com/office/drawing/2014/main" id="{DCA1F404-9EA1-47B6-82F7-20B644EE8147}"/>
              </a:ext>
            </a:extLst>
          </p:cNvPr>
          <p:cNvGrpSpPr/>
          <p:nvPr/>
        </p:nvGrpSpPr>
        <p:grpSpPr>
          <a:xfrm rot="10462616">
            <a:off x="763972" y="1145843"/>
            <a:ext cx="2597345" cy="2597345"/>
            <a:chOff x="799734" y="1157151"/>
            <a:chExt cx="2597345" cy="2597345"/>
          </a:xfrm>
        </p:grpSpPr>
        <p:sp>
          <p:nvSpPr>
            <p:cNvPr id="8" name="Arco de bloque 7">
              <a:extLst>
                <a:ext uri="{FF2B5EF4-FFF2-40B4-BE49-F238E27FC236}">
                  <a16:creationId xmlns:a16="http://schemas.microsoft.com/office/drawing/2014/main" id="{8FCC1A36-88F7-41D7-B1AB-C297A165CF67}"/>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1" name="CuadroTexto 10">
              <a:extLst>
                <a:ext uri="{FF2B5EF4-FFF2-40B4-BE49-F238E27FC236}">
                  <a16:creationId xmlns:a16="http://schemas.microsoft.com/office/drawing/2014/main" id="{CDAA6A19-CFEB-2AC1-2648-B6423C2757FC}"/>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Trigonometric</a:t>
              </a:r>
              <a:endParaRPr lang="es-ES" dirty="0"/>
            </a:p>
          </p:txBody>
        </p:sp>
      </p:grpSp>
      <p:sp>
        <p:nvSpPr>
          <p:cNvPr id="7" name="Rectángulo 6">
            <a:extLst>
              <a:ext uri="{FF2B5EF4-FFF2-40B4-BE49-F238E27FC236}">
                <a16:creationId xmlns:a16="http://schemas.microsoft.com/office/drawing/2014/main" id="{DBC0DDE8-1FBA-BB26-442E-B01549B50387}"/>
              </a:ext>
            </a:extLst>
          </p:cNvPr>
          <p:cNvSpPr>
            <a:spLocks noGrp="1" noRot="1" noMove="1" noResize="1" noEditPoints="1" noAdjustHandles="1" noChangeArrowheads="1" noChangeShapeType="1"/>
          </p:cNvSpPr>
          <p:nvPr/>
        </p:nvSpPr>
        <p:spPr>
          <a:xfrm>
            <a:off x="8042432"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p:sp>
        <p:nvSpPr>
          <p:cNvPr id="14" name="CuadroTexto 13">
            <a:extLst>
              <a:ext uri="{FF2B5EF4-FFF2-40B4-BE49-F238E27FC236}">
                <a16:creationId xmlns:a16="http://schemas.microsoft.com/office/drawing/2014/main" id="{9C658D09-1234-872B-A502-CC7DC2BBBBEE}"/>
              </a:ext>
            </a:extLst>
          </p:cNvPr>
          <p:cNvSpPr txBox="1"/>
          <p:nvPr/>
        </p:nvSpPr>
        <p:spPr>
          <a:xfrm>
            <a:off x="8344604" y="2767280"/>
            <a:ext cx="3350668" cy="1754326"/>
          </a:xfrm>
          <a:prstGeom prst="rect">
            <a:avLst/>
          </a:prstGeom>
          <a:noFill/>
        </p:spPr>
        <p:txBody>
          <a:bodyPr wrap="square" rtlCol="0">
            <a:spAutoFit/>
          </a:bodyPr>
          <a:lstStyle/>
          <a:p>
            <a:r>
              <a:rPr lang="en-US" dirty="0">
                <a:solidFill>
                  <a:schemeClr val="bg1"/>
                </a:solidFill>
                <a:latin typeface="Avenir Next LT Pro" panose="020B0504020202020204" pitchFamily="34" charset="0"/>
              </a:rPr>
              <a:t>Traditionally, solutions to this problem have relied on heavily algebraically loaded methods, which can be complex and challenging to comprehend. </a:t>
            </a:r>
            <a:endParaRPr lang="es-ES" dirty="0">
              <a:solidFill>
                <a:schemeClr val="bg1"/>
              </a:solidFill>
              <a:latin typeface="Avenir Next LT Pro" panose="020B0504020202020204" pitchFamily="34" charset="0"/>
            </a:endParaRPr>
          </a:p>
        </p:txBody>
      </p:sp>
      <p:grpSp>
        <p:nvGrpSpPr>
          <p:cNvPr id="26" name="Grupo 25">
            <a:extLst>
              <a:ext uri="{FF2B5EF4-FFF2-40B4-BE49-F238E27FC236}">
                <a16:creationId xmlns:a16="http://schemas.microsoft.com/office/drawing/2014/main" id="{5507D43A-AA61-45D0-3541-178CA28BACEE}"/>
              </a:ext>
            </a:extLst>
          </p:cNvPr>
          <p:cNvGrpSpPr>
            <a:grpSpLocks/>
          </p:cNvGrpSpPr>
          <p:nvPr/>
        </p:nvGrpSpPr>
        <p:grpSpPr>
          <a:xfrm>
            <a:off x="746970" y="2094567"/>
            <a:ext cx="2668867" cy="2668867"/>
            <a:chOff x="728212" y="2144454"/>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28212" y="2144454"/>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35679" y="2251921"/>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48703" y="2364945"/>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pic>
        <p:nvPicPr>
          <p:cNvPr id="29" name="Gráfico 28" descr="Abrir comillas con relleno sólido">
            <a:extLst>
              <a:ext uri="{FF2B5EF4-FFF2-40B4-BE49-F238E27FC236}">
                <a16:creationId xmlns:a16="http://schemas.microsoft.com/office/drawing/2014/main" id="{0DFEE3BE-B924-7368-E2BD-3C29A2BE459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39125" y="1987315"/>
            <a:ext cx="914400" cy="914400"/>
          </a:xfrm>
          <a:prstGeom prst="rect">
            <a:avLst/>
          </a:prstGeom>
        </p:spPr>
      </p:pic>
    </p:spTree>
    <p:extLst>
      <p:ext uri="{BB962C8B-B14F-4D97-AF65-F5344CB8AC3E}">
        <p14:creationId xmlns:p14="http://schemas.microsoft.com/office/powerpoint/2010/main" val="285898977"/>
      </p:ext>
    </p:extLst>
  </p:cSld>
  <p:clrMapOvr>
    <a:masterClrMapping/>
  </p:clrMapOvr>
  <mc:AlternateContent xmlns:mc="http://schemas.openxmlformats.org/markup-compatibility/2006" xmlns:p14="http://schemas.microsoft.com/office/powerpoint/2010/main">
    <mc:Choice Requires="p14">
      <p:transition spd="slow" p14:dur="1500">
        <p:push dir="u"/>
      </p:transition>
    </mc:Choice>
    <mc:Fallback xmlns="">
      <p:transition spd="slow">
        <p:push di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10000"/>
                    </a14:imgEffect>
                    <a14:imgEffect>
                      <a14:saturation sat="0"/>
                    </a14:imgEffect>
                    <a14:imgEffect>
                      <a14:brightnessContrast bright="-20000" contrast="40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C29F8813-D77E-DE87-0481-5DB45723257F}"/>
              </a:ext>
            </a:extLst>
          </p:cNvPr>
          <p:cNvSpPr>
            <a:spLocks/>
          </p:cNvSpPr>
          <p:nvPr/>
        </p:nvSpPr>
        <p:spPr>
          <a:xfrm>
            <a:off x="1" y="0"/>
            <a:ext cx="4162804" cy="6858000"/>
          </a:xfrm>
          <a:prstGeom prst="rect">
            <a:avLst/>
          </a:prstGeom>
          <a:solidFill>
            <a:schemeClr val="tx1">
              <a:lumMod val="85000"/>
              <a:lumOff val="1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nvGrpSpPr>
          <p:cNvPr id="13" name="Grupo 12">
            <a:extLst>
              <a:ext uri="{FF2B5EF4-FFF2-40B4-BE49-F238E27FC236}">
                <a16:creationId xmlns:a16="http://schemas.microsoft.com/office/drawing/2014/main" id="{DCA1F404-9EA1-47B6-82F7-20B644EE8147}"/>
              </a:ext>
            </a:extLst>
          </p:cNvPr>
          <p:cNvGrpSpPr/>
          <p:nvPr/>
        </p:nvGrpSpPr>
        <p:grpSpPr>
          <a:xfrm>
            <a:off x="763972" y="1145843"/>
            <a:ext cx="2597345" cy="2597345"/>
            <a:chOff x="799734" y="1157151"/>
            <a:chExt cx="2597345" cy="2597345"/>
          </a:xfrm>
        </p:grpSpPr>
        <p:sp>
          <p:nvSpPr>
            <p:cNvPr id="8" name="Arco de bloque 7">
              <a:extLst>
                <a:ext uri="{FF2B5EF4-FFF2-40B4-BE49-F238E27FC236}">
                  <a16:creationId xmlns:a16="http://schemas.microsoft.com/office/drawing/2014/main" id="{8FCC1A36-88F7-41D7-B1AB-C297A165CF67}"/>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1" name="CuadroTexto 10">
              <a:extLst>
                <a:ext uri="{FF2B5EF4-FFF2-40B4-BE49-F238E27FC236}">
                  <a16:creationId xmlns:a16="http://schemas.microsoft.com/office/drawing/2014/main" id="{CDAA6A19-CFEB-2AC1-2648-B6423C2757FC}"/>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a:solidFill>
                    <a:schemeClr val="bg1"/>
                  </a:solidFill>
                  <a:latin typeface="Avenir Next LT Pro" panose="020B0504020202020204" pitchFamily="34" charset="0"/>
                </a:rPr>
                <a:t>Trigonometric</a:t>
              </a:r>
              <a:endParaRPr lang="es-ES" dirty="0"/>
            </a:p>
          </p:txBody>
        </p:sp>
      </p:grpSp>
      <p:grpSp>
        <p:nvGrpSpPr>
          <p:cNvPr id="15" name="Grupo 14">
            <a:extLst>
              <a:ext uri="{FF2B5EF4-FFF2-40B4-BE49-F238E27FC236}">
                <a16:creationId xmlns:a16="http://schemas.microsoft.com/office/drawing/2014/main" id="{2A7CDCCD-BC2D-9C29-91FD-D3F91A8F92CA}"/>
              </a:ext>
            </a:extLst>
          </p:cNvPr>
          <p:cNvGrpSpPr/>
          <p:nvPr/>
        </p:nvGrpSpPr>
        <p:grpSpPr>
          <a:xfrm rot="10647320">
            <a:off x="774094" y="1130051"/>
            <a:ext cx="2597345" cy="2597345"/>
            <a:chOff x="799734" y="1157151"/>
            <a:chExt cx="2597345" cy="2597345"/>
          </a:xfrm>
        </p:grpSpPr>
        <p:sp>
          <p:nvSpPr>
            <p:cNvPr id="16" name="Arco de bloque 15">
              <a:extLst>
                <a:ext uri="{FF2B5EF4-FFF2-40B4-BE49-F238E27FC236}">
                  <a16:creationId xmlns:a16="http://schemas.microsoft.com/office/drawing/2014/main" id="{A2C73F06-804A-F456-D8D6-3CE28284402F}"/>
                </a:ext>
              </a:extLst>
            </p:cNvPr>
            <p:cNvSpPr/>
            <p:nvPr/>
          </p:nvSpPr>
          <p:spPr>
            <a:xfrm>
              <a:off x="799734" y="1157151"/>
              <a:ext cx="2597345" cy="2597345"/>
            </a:xfrm>
            <a:prstGeom prst="blockArc">
              <a:avLst>
                <a:gd name="adj1" fmla="val 12346101"/>
                <a:gd name="adj2" fmla="val 20008420"/>
                <a:gd name="adj3" fmla="val 17749"/>
              </a:avLst>
            </a:prstGeom>
            <a:solidFill>
              <a:schemeClr val="bg1">
                <a:lumMod val="50000"/>
              </a:schemeClr>
            </a:solidFill>
            <a:ln>
              <a:noFill/>
            </a:ln>
            <a:effectLst>
              <a:outerShdw blurRad="254000" sx="102000" sy="102000" algn="ctr" rotWithShape="0">
                <a:schemeClr val="tx1">
                  <a:alpha val="5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rstTxWarp prst="textArchUp">
                <a:avLst/>
              </a:prstTxWarp>
            </a:bodyPr>
            <a:lstStyle/>
            <a:p>
              <a:pPr algn="ctr"/>
              <a:endParaRPr lang="es-ES" dirty="0">
                <a:solidFill>
                  <a:schemeClr val="bg1"/>
                </a:solidFill>
                <a:latin typeface="Avenir Next LT Pro" panose="020B0504020202020204" pitchFamily="34" charset="0"/>
              </a:endParaRPr>
            </a:p>
          </p:txBody>
        </p:sp>
        <p:sp>
          <p:nvSpPr>
            <p:cNvPr id="17" name="CuadroTexto 16">
              <a:extLst>
                <a:ext uri="{FF2B5EF4-FFF2-40B4-BE49-F238E27FC236}">
                  <a16:creationId xmlns:a16="http://schemas.microsoft.com/office/drawing/2014/main" id="{A0CB1CC6-B3CE-DCE4-3C56-EF8BDEACA15A}"/>
                </a:ext>
              </a:extLst>
            </p:cNvPr>
            <p:cNvSpPr txBox="1"/>
            <p:nvPr/>
          </p:nvSpPr>
          <p:spPr>
            <a:xfrm>
              <a:off x="1007392" y="1457091"/>
              <a:ext cx="2182029" cy="2227885"/>
            </a:xfrm>
            <a:prstGeom prst="rect">
              <a:avLst/>
            </a:prstGeom>
            <a:noFill/>
          </p:spPr>
          <p:txBody>
            <a:bodyPr wrap="square" rtlCol="0">
              <a:prstTxWarp prst="textArchUp">
                <a:avLst>
                  <a:gd name="adj" fmla="val 9687677"/>
                </a:avLst>
              </a:prstTxWarp>
              <a:spAutoFit/>
            </a:bodyPr>
            <a:lstStyle/>
            <a:p>
              <a:pPr algn="ctr"/>
              <a:r>
                <a:rPr lang="es-ES" dirty="0" err="1">
                  <a:solidFill>
                    <a:schemeClr val="bg1"/>
                  </a:solidFill>
                  <a:latin typeface="Avenir Next LT Pro" panose="020B0504020202020204" pitchFamily="34" charset="0"/>
                </a:rPr>
                <a:t>Geometric</a:t>
              </a:r>
              <a:endParaRPr lang="es-ES" dirty="0"/>
            </a:p>
          </p:txBody>
        </p:sp>
      </p:grpSp>
      <p:sp>
        <p:nvSpPr>
          <p:cNvPr id="7" name="Rectángulo 6">
            <a:extLst>
              <a:ext uri="{FF2B5EF4-FFF2-40B4-BE49-F238E27FC236}">
                <a16:creationId xmlns:a16="http://schemas.microsoft.com/office/drawing/2014/main" id="{DBC0DDE8-1FBA-BB26-442E-B01549B50387}"/>
              </a:ext>
            </a:extLst>
          </p:cNvPr>
          <p:cNvSpPr>
            <a:spLocks noGrp="1" noRot="1" noMove="1" noResize="1" noEditPoints="1" noAdjustHandles="1" noChangeArrowheads="1" noChangeShapeType="1"/>
          </p:cNvSpPr>
          <p:nvPr/>
        </p:nvSpPr>
        <p:spPr>
          <a:xfrm>
            <a:off x="8042432" y="0"/>
            <a:ext cx="4162804" cy="6858000"/>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u="sng"/>
          </a:p>
        </p:txBody>
      </p:sp>
      <p:pic>
        <p:nvPicPr>
          <p:cNvPr id="1059" name="Gráfico 1058" descr="Trigonometría contorno">
            <a:extLst>
              <a:ext uri="{FF2B5EF4-FFF2-40B4-BE49-F238E27FC236}">
                <a16:creationId xmlns:a16="http://schemas.microsoft.com/office/drawing/2014/main" id="{A1B257D1-2C0E-AE31-EF92-DD0DDBE2B0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75961" y="1145843"/>
            <a:ext cx="934370" cy="934370"/>
          </a:xfrm>
          <a:prstGeom prst="rect">
            <a:avLst/>
          </a:prstGeom>
        </p:spPr>
      </p:pic>
      <p:graphicFrame>
        <p:nvGraphicFramePr>
          <p:cNvPr id="22" name="Diagrama 21">
            <a:extLst>
              <a:ext uri="{FF2B5EF4-FFF2-40B4-BE49-F238E27FC236}">
                <a16:creationId xmlns:a16="http://schemas.microsoft.com/office/drawing/2014/main" id="{07662210-FE2E-38D5-1818-ED9682E61E7E}"/>
              </a:ext>
            </a:extLst>
          </p:cNvPr>
          <p:cNvGraphicFramePr/>
          <p:nvPr>
            <p:extLst>
              <p:ext uri="{D42A27DB-BD31-4B8C-83A1-F6EECF244321}">
                <p14:modId xmlns:p14="http://schemas.microsoft.com/office/powerpoint/2010/main" val="3331961652"/>
              </p:ext>
            </p:extLst>
          </p:nvPr>
        </p:nvGraphicFramePr>
        <p:xfrm>
          <a:off x="8525548" y="4644463"/>
          <a:ext cx="1825302" cy="132343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CuadroTexto 13">
            <a:extLst>
              <a:ext uri="{FF2B5EF4-FFF2-40B4-BE49-F238E27FC236}">
                <a16:creationId xmlns:a16="http://schemas.microsoft.com/office/drawing/2014/main" id="{9C658D09-1234-872B-A502-CC7DC2BBBBEE}"/>
              </a:ext>
            </a:extLst>
          </p:cNvPr>
          <p:cNvSpPr txBox="1"/>
          <p:nvPr/>
        </p:nvSpPr>
        <p:spPr>
          <a:xfrm>
            <a:off x="8239829" y="2208176"/>
            <a:ext cx="3350668" cy="2308324"/>
          </a:xfrm>
          <a:prstGeom prst="rect">
            <a:avLst/>
          </a:prstGeom>
          <a:noFill/>
        </p:spPr>
        <p:txBody>
          <a:bodyPr wrap="square" rtlCol="0">
            <a:spAutoFit/>
          </a:bodyPr>
          <a:lstStyle/>
          <a:p>
            <a:r>
              <a:rPr lang="en-US" sz="1600" dirty="0">
                <a:solidFill>
                  <a:schemeClr val="bg1"/>
                </a:solidFill>
                <a:latin typeface="Avenir Next LT Pro" panose="020B0504020202020204" pitchFamily="34" charset="0"/>
              </a:rPr>
              <a:t>Trigonometric methods are some of the oldest and most famous procedures for solving the 2D resection problem. They are based on the use of trigonometric functions to compute the position of the observer using the angles between the known points and the observer</a:t>
            </a:r>
            <a:endParaRPr lang="es-ES" sz="1600" dirty="0">
              <a:solidFill>
                <a:schemeClr val="bg1"/>
              </a:solidFill>
              <a:latin typeface="Avenir Next LT Pro" panose="020B0504020202020204" pitchFamily="34" charset="0"/>
            </a:endParaRPr>
          </a:p>
        </p:txBody>
      </p:sp>
      <p:grpSp>
        <p:nvGrpSpPr>
          <p:cNvPr id="26" name="Grupo 25">
            <a:extLst>
              <a:ext uri="{FF2B5EF4-FFF2-40B4-BE49-F238E27FC236}">
                <a16:creationId xmlns:a16="http://schemas.microsoft.com/office/drawing/2014/main" id="{5507D43A-AA61-45D0-3541-178CA28BACEE}"/>
              </a:ext>
            </a:extLst>
          </p:cNvPr>
          <p:cNvGrpSpPr>
            <a:grpSpLocks/>
          </p:cNvGrpSpPr>
          <p:nvPr/>
        </p:nvGrpSpPr>
        <p:grpSpPr>
          <a:xfrm>
            <a:off x="746970" y="2094567"/>
            <a:ext cx="2668867" cy="2668867"/>
            <a:chOff x="728212" y="2144454"/>
            <a:chExt cx="2668867" cy="2668867"/>
          </a:xfrm>
        </p:grpSpPr>
        <p:sp>
          <p:nvSpPr>
            <p:cNvPr id="3" name="Círculo: vacío 2">
              <a:extLst>
                <a:ext uri="{FF2B5EF4-FFF2-40B4-BE49-F238E27FC236}">
                  <a16:creationId xmlns:a16="http://schemas.microsoft.com/office/drawing/2014/main" id="{7596FBD8-AD3F-AA35-ED74-B0BFA204C263}"/>
                </a:ext>
              </a:extLst>
            </p:cNvPr>
            <p:cNvSpPr>
              <a:spLocks/>
            </p:cNvSpPr>
            <p:nvPr/>
          </p:nvSpPr>
          <p:spPr>
            <a:xfrm>
              <a:off x="728212" y="2144454"/>
              <a:ext cx="2668867" cy="2668867"/>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2" name="Círculo: vacío 1">
              <a:extLst>
                <a:ext uri="{FF2B5EF4-FFF2-40B4-BE49-F238E27FC236}">
                  <a16:creationId xmlns:a16="http://schemas.microsoft.com/office/drawing/2014/main" id="{7846222C-2652-99CA-AA11-C8D26939FB44}"/>
                </a:ext>
              </a:extLst>
            </p:cNvPr>
            <p:cNvSpPr>
              <a:spLocks/>
            </p:cNvSpPr>
            <p:nvPr/>
          </p:nvSpPr>
          <p:spPr>
            <a:xfrm>
              <a:off x="835679" y="2251921"/>
              <a:ext cx="2453932" cy="2453932"/>
            </a:xfrm>
            <a:prstGeom prst="donut">
              <a:avLst>
                <a:gd name="adj" fmla="val 10513"/>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800" b="1" dirty="0">
                <a:latin typeface="Avenir Next LT Pro" panose="020B0504020202020204" pitchFamily="34" charset="0"/>
              </a:endParaRPr>
            </a:p>
            <a:p>
              <a:pPr algn="ctr"/>
              <a:endParaRPr lang="es-ES" dirty="0">
                <a:solidFill>
                  <a:schemeClr val="tx1"/>
                </a:solidFill>
              </a:endParaRPr>
            </a:p>
          </p:txBody>
        </p:sp>
        <p:sp>
          <p:nvSpPr>
            <p:cNvPr id="10" name="Elipse 9">
              <a:extLst>
                <a:ext uri="{FF2B5EF4-FFF2-40B4-BE49-F238E27FC236}">
                  <a16:creationId xmlns:a16="http://schemas.microsoft.com/office/drawing/2014/main" id="{12977610-BBF5-AA63-B086-0F87D414AE22}"/>
                </a:ext>
              </a:extLst>
            </p:cNvPr>
            <p:cNvSpPr>
              <a:spLocks/>
            </p:cNvSpPr>
            <p:nvPr/>
          </p:nvSpPr>
          <p:spPr>
            <a:xfrm>
              <a:off x="948703" y="2364945"/>
              <a:ext cx="2227885" cy="2227885"/>
            </a:xfrm>
            <a:prstGeom prst="ellipse">
              <a:avLst/>
            </a:prstGeom>
            <a:solidFill>
              <a:srgbClr val="595959"/>
            </a:solidFill>
            <a:ln>
              <a:noFill/>
            </a:ln>
            <a:effectLst>
              <a:outerShdw blurRad="254000" sx="102000" sy="102000" algn="ctr" rotWithShape="0">
                <a:prstClr val="black">
                  <a:alpha val="5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latin typeface="Avenir Next LT Pro" panose="020B0504020202020204" pitchFamily="34" charset="0"/>
                </a:rPr>
                <a:t>Tradicional </a:t>
              </a:r>
            </a:p>
            <a:p>
              <a:pPr algn="ctr"/>
              <a:r>
                <a:rPr lang="es-ES" sz="2000" b="1" dirty="0" err="1">
                  <a:latin typeface="Avenir Next LT Pro" panose="020B0504020202020204" pitchFamily="34" charset="0"/>
                </a:rPr>
                <a:t>Methods</a:t>
              </a:r>
              <a:endParaRPr lang="es-ES" sz="2000" b="1" dirty="0">
                <a:latin typeface="Avenir Next LT Pro" panose="020B0504020202020204" pitchFamily="34" charset="0"/>
              </a:endParaRPr>
            </a:p>
          </p:txBody>
        </p:sp>
      </p:grpSp>
      <p:cxnSp>
        <p:nvCxnSpPr>
          <p:cNvPr id="24" name="Conector recto 23">
            <a:extLst>
              <a:ext uri="{FF2B5EF4-FFF2-40B4-BE49-F238E27FC236}">
                <a16:creationId xmlns:a16="http://schemas.microsoft.com/office/drawing/2014/main" id="{39666208-E2B5-3127-AFBB-23AAD02FA847}"/>
              </a:ext>
            </a:extLst>
          </p:cNvPr>
          <p:cNvCxnSpPr>
            <a:cxnSpLocks/>
          </p:cNvCxnSpPr>
          <p:nvPr/>
        </p:nvCxnSpPr>
        <p:spPr>
          <a:xfrm>
            <a:off x="8372199" y="4644463"/>
            <a:ext cx="14460" cy="1235442"/>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53607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1000"/>
                                        <p:tgtEl>
                                          <p:spTgt spid="24"/>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up)">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2" grpId="0">
        <p:bldAsOne/>
      </p:bldGraphic>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EACF5DE-FE2E-4398-881D-7B2439F9A0F8}">
  <we:reference id="wa200005566" version="3.0.0.2" store="es-ES" storeType="OMEX"/>
  <we:alternateReferences>
    <we:reference id="wa200005566" version="3.0.0.2"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
  <TotalTime>4998</TotalTime>
  <Words>948</Words>
  <Application>Microsoft Office PowerPoint</Application>
  <PresentationFormat>Panorámica</PresentationFormat>
  <Paragraphs>265</Paragraphs>
  <Slides>33</Slides>
  <Notes>8</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33</vt:i4>
      </vt:variant>
    </vt:vector>
  </HeadingPairs>
  <TitlesOfParts>
    <vt:vector size="41" baseType="lpstr">
      <vt:lpstr>Aptos</vt:lpstr>
      <vt:lpstr>Aptos Display</vt:lpstr>
      <vt:lpstr>Arial</vt:lpstr>
      <vt:lpstr>Avenir Next LT Pro</vt:lpstr>
      <vt:lpstr>Cambria Math</vt:lpstr>
      <vt:lpstr>Georgia</vt:lpstr>
      <vt:lpstr>Impact</vt:lpstr>
      <vt:lpstr>Tema de Office</vt:lpstr>
      <vt:lpstr>APPLICATIONS OF GEOMETRIC ALGEBRA IN SURVEYING AND GEODESY</vt:lpstr>
      <vt:lpstr>The Resection Problem</vt:lpstr>
      <vt:lpstr>Applications</vt:lpstr>
      <vt:lpstr>Applications</vt:lpstr>
      <vt:lpstr>Applications</vt:lpstr>
      <vt:lpstr>Applications</vt:lpstr>
      <vt:lpstr>Applications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Jorge Ventura</dc:creator>
  <cp:lastModifiedBy>Jorge Ventura</cp:lastModifiedBy>
  <cp:revision>28</cp:revision>
  <dcterms:created xsi:type="dcterms:W3CDTF">2024-08-16T12:38:33Z</dcterms:created>
  <dcterms:modified xsi:type="dcterms:W3CDTF">2024-08-26T22:31:52Z</dcterms:modified>
</cp:coreProperties>
</file>